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91584" r:id="rId1"/>
    <p:sldMasterId id="2147491585" r:id="rId2"/>
  </p:sldMasterIdLst>
  <p:notesMasterIdLst>
    <p:notesMasterId r:id="rId19"/>
  </p:notesMasterIdLst>
  <p:sldIdLst>
    <p:sldId id="256" r:id="rId3"/>
    <p:sldId id="257" r:id="rId4"/>
    <p:sldId id="258" r:id="rId5"/>
    <p:sldId id="284" r:id="rId6"/>
    <p:sldId id="286" r:id="rId7"/>
    <p:sldId id="287" r:id="rId8"/>
    <p:sldId id="268" r:id="rId9"/>
    <p:sldId id="289" r:id="rId10"/>
    <p:sldId id="291" r:id="rId11"/>
    <p:sldId id="293" r:id="rId12"/>
    <p:sldId id="292" r:id="rId13"/>
    <p:sldId id="294" r:id="rId14"/>
    <p:sldId id="295" r:id="rId15"/>
    <p:sldId id="288" r:id="rId16"/>
    <p:sldId id="290" r:id="rId17"/>
    <p:sldId id="296" r:id="rId18"/>
  </p:sldIdLst>
  <p:sldSz cx="9144000" cy="5143500" type="screen16x9"/>
  <p:notesSz cx="6858000" cy="9144000"/>
  <p:embeddedFontLst>
    <p:embeddedFont>
      <p:font typeface="Impact" panose="020B0806030902050204" pitchFamily="34" charset="0"/>
      <p:regular r:id="rId20"/>
    </p:embeddedFont>
    <p:embeddedFont>
      <p:font typeface="맑은 고딕" panose="020B0503020000020004" pitchFamily="50" charset="-127"/>
      <p:regular r:id="rId21"/>
      <p:bold r:id="rId22"/>
    </p:embeddedFont>
    <p:embeddedFont>
      <p:font typeface="Gowun Dodum" pitchFamily="2" charset="-127"/>
      <p:regular r:id="rId23"/>
    </p:embeddedFont>
    <p:embeddedFont>
      <p:font typeface="SB 어그로 Bold" panose="02020603020101020101" pitchFamily="18" charset="-127"/>
      <p:regular r:id="rId24"/>
    </p:embeddedFont>
    <p:embeddedFont>
      <p:font typeface="SB 어그로 Light" panose="02020603020101020101" pitchFamily="18" charset="-127"/>
      <p:regular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16">
          <p15:clr>
            <a:srgbClr val="747775"/>
          </p15:clr>
        </p15:guide>
        <p15:guide id="2" pos="2876">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7BE8461-BB1F-40B6-8941-E03472A0042C}">
  <a:tblStyle styleId="{87BE8461-BB1F-40B6-8941-E03472A0042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04" autoAdjust="0"/>
    <p:restoredTop sz="94660"/>
  </p:normalViewPr>
  <p:slideViewPr>
    <p:cSldViewPr snapToGrid="0" snapToObjects="1">
      <p:cViewPr varScale="1">
        <p:scale>
          <a:sx n="112" d="100"/>
          <a:sy n="112" d="100"/>
        </p:scale>
        <p:origin x="78" y="438"/>
      </p:cViewPr>
      <p:guideLst>
        <p:guide orient="horz" pos="1616"/>
        <p:guide pos="287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font" Target="fonts/font2.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6.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5.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3.fntdata"/><Relationship Id="rId27" Type="http://schemas.openxmlformats.org/officeDocument/2006/relationships/viewProps" Target="viewProps.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4.jpe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768ca7ef4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768ca7ef4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Google Shape;459;g133f6155f6d_0_69:notes"/>
          <p:cNvSpPr>
            <a:spLocks noGrp="1" noRot="1" noChangeAspect="1"/>
          </p:cNvSpPr>
          <p:nvPr>
            <p:ph type="sldImg"/>
          </p:nvPr>
        </p:nvSpPr>
        <p:spPr>
          <a:xfrm>
            <a:off x="381000" y="685800"/>
            <a:ext cx="6096000" cy="3429000"/>
          </a:xfrm>
          <a:custGeom>
            <a:avLst/>
            <a:gdLst>
              <a:gd name="TX0" fmla="*/ 0 w 120001"/>
              <a:gd name="TY0" fmla="*/ 0 h 120001"/>
              <a:gd name="TX1" fmla="*/ 120000 w 120001"/>
              <a:gd name="TY1" fmla="*/ 0 h 120001"/>
              <a:gd name="TX2" fmla="*/ 120000 w 120001"/>
              <a:gd name="TY2" fmla="*/ 120000 h 120001"/>
              <a:gd name="TX3" fmla="*/ 0 w 120001"/>
              <a:gd name="TY3" fmla="*/ 120000 h 120001"/>
            </a:gdLst>
            <a:ahLst/>
            <a:cxnLst>
              <a:cxn ang="0">
                <a:pos x="TX0" y="TY0"/>
              </a:cxn>
              <a:cxn ang="0">
                <a:pos x="TX1" y="TY1"/>
              </a:cxn>
              <a:cxn ang="0">
                <a:pos x="TX2" y="TY2"/>
              </a:cxn>
              <a:cxn ang="0">
                <a:pos x="TX3" y="TY3"/>
              </a:cxn>
            </a:cxnLst>
            <a:rect l="l" t="t" r="r" b="b"/>
            <a:pathLst>
              <a:path w="120001" h="120001">
                <a:moveTo>
                  <a:pt x="0" y="0"/>
                </a:moveTo>
                <a:lnTo>
                  <a:pt x="120000" y="0"/>
                </a:lnTo>
                <a:lnTo>
                  <a:pt x="120000" y="120000"/>
                </a:lnTo>
                <a:lnTo>
                  <a:pt x="0" y="120000"/>
                </a:lnTo>
                <a:close/>
              </a:path>
            </a:pathLst>
          </a:custGeom>
          <a:noFill/>
          <a:ln w="9525" cap="flat" cmpd="sng">
            <a:solidFill>
              <a:srgbClr val="000000">
                <a:alpha val="100000"/>
              </a:srgbClr>
            </a:solidFill>
            <a:prstDash val="solid"/>
            <a:round/>
          </a:ln>
        </p:spPr>
        <p:txBody>
          <a:bodyPr vert="horz" wrap="square" lIns="0" tIns="0" rIns="0" bIns="0" anchor="t">
            <a:noAutofit/>
          </a:bodyPr>
          <a:lstStyle/>
          <a:p>
            <a:pPr marL="0" indent="0"/>
            <a:endParaRPr/>
          </a:p>
        </p:txBody>
      </p:sp>
      <p:sp>
        <p:nvSpPr>
          <p:cNvPr id="460" name="Google Shape;460;g133f6155f6d_0_69:notes"/>
          <p:cNvSpPr txBox="1">
            <a:spLocks noGrp="1"/>
          </p:cNvSpPr>
          <p:nvPr>
            <p:ph type="body" idx="1"/>
          </p:nvPr>
        </p:nvSpPr>
        <p:spPr>
          <a:xfrm>
            <a:off x="685800" y="4343400"/>
            <a:ext cx="5487035" cy="411543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Google Shape;459;g133f6155f6d_0_69:notes"/>
          <p:cNvSpPr>
            <a:spLocks noGrp="1" noRot="1" noChangeAspect="1"/>
          </p:cNvSpPr>
          <p:nvPr>
            <p:ph type="sldImg"/>
          </p:nvPr>
        </p:nvSpPr>
        <p:spPr>
          <a:xfrm>
            <a:off x="381000" y="685800"/>
            <a:ext cx="6096000" cy="3429000"/>
          </a:xfrm>
          <a:custGeom>
            <a:avLst/>
            <a:gdLst>
              <a:gd name="TX0" fmla="*/ 0 w 120001"/>
              <a:gd name="TY0" fmla="*/ 0 h 120001"/>
              <a:gd name="TX1" fmla="*/ 120000 w 120001"/>
              <a:gd name="TY1" fmla="*/ 0 h 120001"/>
              <a:gd name="TX2" fmla="*/ 120000 w 120001"/>
              <a:gd name="TY2" fmla="*/ 120000 h 120001"/>
              <a:gd name="TX3" fmla="*/ 0 w 120001"/>
              <a:gd name="TY3" fmla="*/ 120000 h 120001"/>
            </a:gdLst>
            <a:ahLst/>
            <a:cxnLst>
              <a:cxn ang="0">
                <a:pos x="TX0" y="TY0"/>
              </a:cxn>
              <a:cxn ang="0">
                <a:pos x="TX1" y="TY1"/>
              </a:cxn>
              <a:cxn ang="0">
                <a:pos x="TX2" y="TY2"/>
              </a:cxn>
              <a:cxn ang="0">
                <a:pos x="TX3" y="TY3"/>
              </a:cxn>
            </a:cxnLst>
            <a:rect l="l" t="t" r="r" b="b"/>
            <a:pathLst>
              <a:path w="120001" h="120001">
                <a:moveTo>
                  <a:pt x="0" y="0"/>
                </a:moveTo>
                <a:lnTo>
                  <a:pt x="120000" y="0"/>
                </a:lnTo>
                <a:lnTo>
                  <a:pt x="120000" y="120000"/>
                </a:lnTo>
                <a:lnTo>
                  <a:pt x="0" y="120000"/>
                </a:lnTo>
                <a:close/>
              </a:path>
            </a:pathLst>
          </a:custGeom>
          <a:noFill/>
          <a:ln w="9525" cap="flat" cmpd="sng">
            <a:solidFill>
              <a:srgbClr val="000000">
                <a:alpha val="100000"/>
              </a:srgbClr>
            </a:solidFill>
            <a:prstDash val="solid"/>
            <a:round/>
          </a:ln>
        </p:spPr>
        <p:txBody>
          <a:bodyPr vert="horz" wrap="square" lIns="0" tIns="0" rIns="0" bIns="0" anchor="t">
            <a:noAutofit/>
          </a:bodyPr>
          <a:lstStyle/>
          <a:p>
            <a:pPr marL="0" indent="0"/>
            <a:endParaRPr/>
          </a:p>
        </p:txBody>
      </p:sp>
      <p:sp>
        <p:nvSpPr>
          <p:cNvPr id="460" name="Google Shape;460;g133f6155f6d_0_69:notes"/>
          <p:cNvSpPr txBox="1">
            <a:spLocks noGrp="1"/>
          </p:cNvSpPr>
          <p:nvPr>
            <p:ph type="body" idx="1"/>
          </p:nvPr>
        </p:nvSpPr>
        <p:spPr>
          <a:xfrm>
            <a:off x="685800" y="4343400"/>
            <a:ext cx="5487035" cy="411543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Google Shape;459;g133f6155f6d_0_69:notes"/>
          <p:cNvSpPr>
            <a:spLocks noGrp="1" noRot="1" noChangeAspect="1"/>
          </p:cNvSpPr>
          <p:nvPr>
            <p:ph type="sldImg"/>
          </p:nvPr>
        </p:nvSpPr>
        <p:spPr>
          <a:xfrm>
            <a:off x="381000" y="685800"/>
            <a:ext cx="6096000" cy="3429000"/>
          </a:xfrm>
          <a:custGeom>
            <a:avLst/>
            <a:gdLst>
              <a:gd name="TX0" fmla="*/ 0 w 120001"/>
              <a:gd name="TY0" fmla="*/ 0 h 120001"/>
              <a:gd name="TX1" fmla="*/ 120000 w 120001"/>
              <a:gd name="TY1" fmla="*/ 0 h 120001"/>
              <a:gd name="TX2" fmla="*/ 120000 w 120001"/>
              <a:gd name="TY2" fmla="*/ 120000 h 120001"/>
              <a:gd name="TX3" fmla="*/ 0 w 120001"/>
              <a:gd name="TY3" fmla="*/ 120000 h 120001"/>
            </a:gdLst>
            <a:ahLst/>
            <a:cxnLst>
              <a:cxn ang="0">
                <a:pos x="TX0" y="TY0"/>
              </a:cxn>
              <a:cxn ang="0">
                <a:pos x="TX1" y="TY1"/>
              </a:cxn>
              <a:cxn ang="0">
                <a:pos x="TX2" y="TY2"/>
              </a:cxn>
              <a:cxn ang="0">
                <a:pos x="TX3" y="TY3"/>
              </a:cxn>
            </a:cxnLst>
            <a:rect l="l" t="t" r="r" b="b"/>
            <a:pathLst>
              <a:path w="120001" h="120001">
                <a:moveTo>
                  <a:pt x="0" y="0"/>
                </a:moveTo>
                <a:lnTo>
                  <a:pt x="120000" y="0"/>
                </a:lnTo>
                <a:lnTo>
                  <a:pt x="120000" y="120000"/>
                </a:lnTo>
                <a:lnTo>
                  <a:pt x="0" y="120000"/>
                </a:lnTo>
                <a:close/>
              </a:path>
            </a:pathLst>
          </a:custGeom>
          <a:noFill/>
          <a:ln w="9525" cap="flat" cmpd="sng">
            <a:solidFill>
              <a:srgbClr val="000000">
                <a:alpha val="100000"/>
              </a:srgbClr>
            </a:solidFill>
            <a:prstDash val="solid"/>
            <a:round/>
          </a:ln>
        </p:spPr>
        <p:txBody>
          <a:bodyPr vert="horz" wrap="square" lIns="0" tIns="0" rIns="0" bIns="0" anchor="t">
            <a:noAutofit/>
          </a:bodyPr>
          <a:lstStyle/>
          <a:p>
            <a:pPr marL="0" indent="0"/>
            <a:endParaRPr/>
          </a:p>
        </p:txBody>
      </p:sp>
      <p:sp>
        <p:nvSpPr>
          <p:cNvPr id="460" name="Google Shape;460;g133f6155f6d_0_69:notes"/>
          <p:cNvSpPr txBox="1">
            <a:spLocks noGrp="1"/>
          </p:cNvSpPr>
          <p:nvPr>
            <p:ph type="body" idx="1"/>
          </p:nvPr>
        </p:nvSpPr>
        <p:spPr>
          <a:xfrm>
            <a:off x="685800" y="4343400"/>
            <a:ext cx="5487035" cy="411543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Google Shape;459;g133f6155f6d_0_69:notes"/>
          <p:cNvSpPr>
            <a:spLocks noGrp="1" noRot="1" noChangeAspect="1"/>
          </p:cNvSpPr>
          <p:nvPr>
            <p:ph type="sldImg"/>
          </p:nvPr>
        </p:nvSpPr>
        <p:spPr>
          <a:xfrm>
            <a:off x="381000" y="685800"/>
            <a:ext cx="6096000" cy="3429000"/>
          </a:xfrm>
          <a:custGeom>
            <a:avLst/>
            <a:gdLst>
              <a:gd name="TX0" fmla="*/ 0 w 120001"/>
              <a:gd name="TY0" fmla="*/ 0 h 120001"/>
              <a:gd name="TX1" fmla="*/ 120000 w 120001"/>
              <a:gd name="TY1" fmla="*/ 0 h 120001"/>
              <a:gd name="TX2" fmla="*/ 120000 w 120001"/>
              <a:gd name="TY2" fmla="*/ 120000 h 120001"/>
              <a:gd name="TX3" fmla="*/ 0 w 120001"/>
              <a:gd name="TY3" fmla="*/ 120000 h 120001"/>
            </a:gdLst>
            <a:ahLst/>
            <a:cxnLst>
              <a:cxn ang="0">
                <a:pos x="TX0" y="TY0"/>
              </a:cxn>
              <a:cxn ang="0">
                <a:pos x="TX1" y="TY1"/>
              </a:cxn>
              <a:cxn ang="0">
                <a:pos x="TX2" y="TY2"/>
              </a:cxn>
              <a:cxn ang="0">
                <a:pos x="TX3" y="TY3"/>
              </a:cxn>
            </a:cxnLst>
            <a:rect l="l" t="t" r="r" b="b"/>
            <a:pathLst>
              <a:path w="120001" h="120001">
                <a:moveTo>
                  <a:pt x="0" y="0"/>
                </a:moveTo>
                <a:lnTo>
                  <a:pt x="120000" y="0"/>
                </a:lnTo>
                <a:lnTo>
                  <a:pt x="120000" y="120000"/>
                </a:lnTo>
                <a:lnTo>
                  <a:pt x="0" y="120000"/>
                </a:lnTo>
                <a:close/>
              </a:path>
            </a:pathLst>
          </a:custGeom>
          <a:noFill/>
          <a:ln w="9525" cap="flat" cmpd="sng">
            <a:solidFill>
              <a:srgbClr val="000000">
                <a:alpha val="100000"/>
              </a:srgbClr>
            </a:solidFill>
            <a:prstDash val="solid"/>
            <a:round/>
          </a:ln>
        </p:spPr>
        <p:txBody>
          <a:bodyPr vert="horz" wrap="square" lIns="0" tIns="0" rIns="0" bIns="0" anchor="t">
            <a:noAutofit/>
          </a:bodyPr>
          <a:lstStyle/>
          <a:p>
            <a:pPr marL="0" indent="0"/>
            <a:endParaRPr/>
          </a:p>
        </p:txBody>
      </p:sp>
      <p:sp>
        <p:nvSpPr>
          <p:cNvPr id="460" name="Google Shape;460;g133f6155f6d_0_69:notes"/>
          <p:cNvSpPr txBox="1">
            <a:spLocks noGrp="1"/>
          </p:cNvSpPr>
          <p:nvPr>
            <p:ph type="body" idx="1"/>
          </p:nvPr>
        </p:nvSpPr>
        <p:spPr>
          <a:xfrm>
            <a:off x="685800" y="4343400"/>
            <a:ext cx="5487035" cy="411543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Google Shape;459;g133f6155f6d_0_69:notes"/>
          <p:cNvSpPr>
            <a:spLocks noGrp="1" noRot="1" noChangeAspect="1"/>
          </p:cNvSpPr>
          <p:nvPr>
            <p:ph type="sldImg"/>
          </p:nvPr>
        </p:nvSpPr>
        <p:spPr>
          <a:xfrm>
            <a:off x="381000" y="685800"/>
            <a:ext cx="6096000" cy="3429000"/>
          </a:xfrm>
          <a:custGeom>
            <a:avLst/>
            <a:gdLst>
              <a:gd name="TX0" fmla="*/ 0 w 120001"/>
              <a:gd name="TY0" fmla="*/ 0 h 120001"/>
              <a:gd name="TX1" fmla="*/ 120000 w 120001"/>
              <a:gd name="TY1" fmla="*/ 0 h 120001"/>
              <a:gd name="TX2" fmla="*/ 120000 w 120001"/>
              <a:gd name="TY2" fmla="*/ 120000 h 120001"/>
              <a:gd name="TX3" fmla="*/ 0 w 120001"/>
              <a:gd name="TY3" fmla="*/ 120000 h 120001"/>
            </a:gdLst>
            <a:ahLst/>
            <a:cxnLst>
              <a:cxn ang="0">
                <a:pos x="TX0" y="TY0"/>
              </a:cxn>
              <a:cxn ang="0">
                <a:pos x="TX1" y="TY1"/>
              </a:cxn>
              <a:cxn ang="0">
                <a:pos x="TX2" y="TY2"/>
              </a:cxn>
              <a:cxn ang="0">
                <a:pos x="TX3" y="TY3"/>
              </a:cxn>
            </a:cxnLst>
            <a:rect l="l" t="t" r="r" b="b"/>
            <a:pathLst>
              <a:path w="120001" h="120001">
                <a:moveTo>
                  <a:pt x="0" y="0"/>
                </a:moveTo>
                <a:lnTo>
                  <a:pt x="120000" y="0"/>
                </a:lnTo>
                <a:lnTo>
                  <a:pt x="120000" y="120000"/>
                </a:lnTo>
                <a:lnTo>
                  <a:pt x="0" y="120000"/>
                </a:lnTo>
                <a:close/>
              </a:path>
            </a:pathLst>
          </a:custGeom>
          <a:noFill/>
          <a:ln w="9525" cap="flat" cmpd="sng">
            <a:solidFill>
              <a:srgbClr val="000000">
                <a:alpha val="100000"/>
              </a:srgbClr>
            </a:solidFill>
            <a:prstDash val="solid"/>
            <a:round/>
          </a:ln>
        </p:spPr>
        <p:txBody>
          <a:bodyPr vert="horz" wrap="square" lIns="0" tIns="0" rIns="0" bIns="0" anchor="t">
            <a:noAutofit/>
          </a:bodyPr>
          <a:lstStyle/>
          <a:p>
            <a:pPr marL="0" indent="0"/>
            <a:endParaRPr/>
          </a:p>
        </p:txBody>
      </p:sp>
      <p:sp>
        <p:nvSpPr>
          <p:cNvPr id="460" name="Google Shape;460;g133f6155f6d_0_69:notes"/>
          <p:cNvSpPr txBox="1">
            <a:spLocks noGrp="1"/>
          </p:cNvSpPr>
          <p:nvPr>
            <p:ph type="body" idx="1"/>
          </p:nvPr>
        </p:nvSpPr>
        <p:spPr>
          <a:xfrm>
            <a:off x="685800" y="4343400"/>
            <a:ext cx="5487035" cy="411543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Google Shape;459;g133f6155f6d_0_69:notes"/>
          <p:cNvSpPr>
            <a:spLocks noGrp="1" noRot="1" noChangeAspect="1"/>
          </p:cNvSpPr>
          <p:nvPr>
            <p:ph type="sldImg"/>
          </p:nvPr>
        </p:nvSpPr>
        <p:spPr>
          <a:xfrm>
            <a:off x="381000" y="685800"/>
            <a:ext cx="6096000" cy="3429000"/>
          </a:xfrm>
          <a:custGeom>
            <a:avLst/>
            <a:gdLst>
              <a:gd name="TX0" fmla="*/ 0 w 120001"/>
              <a:gd name="TY0" fmla="*/ 0 h 120001"/>
              <a:gd name="TX1" fmla="*/ 120000 w 120001"/>
              <a:gd name="TY1" fmla="*/ 0 h 120001"/>
              <a:gd name="TX2" fmla="*/ 120000 w 120001"/>
              <a:gd name="TY2" fmla="*/ 120000 h 120001"/>
              <a:gd name="TX3" fmla="*/ 0 w 120001"/>
              <a:gd name="TY3" fmla="*/ 120000 h 120001"/>
            </a:gdLst>
            <a:ahLst/>
            <a:cxnLst>
              <a:cxn ang="0">
                <a:pos x="TX0" y="TY0"/>
              </a:cxn>
              <a:cxn ang="0">
                <a:pos x="TX1" y="TY1"/>
              </a:cxn>
              <a:cxn ang="0">
                <a:pos x="TX2" y="TY2"/>
              </a:cxn>
              <a:cxn ang="0">
                <a:pos x="TX3" y="TY3"/>
              </a:cxn>
            </a:cxnLst>
            <a:rect l="l" t="t" r="r" b="b"/>
            <a:pathLst>
              <a:path w="120001" h="120001">
                <a:moveTo>
                  <a:pt x="0" y="0"/>
                </a:moveTo>
                <a:lnTo>
                  <a:pt x="120000" y="0"/>
                </a:lnTo>
                <a:lnTo>
                  <a:pt x="120000" y="120000"/>
                </a:lnTo>
                <a:lnTo>
                  <a:pt x="0" y="120000"/>
                </a:lnTo>
                <a:close/>
              </a:path>
            </a:pathLst>
          </a:custGeom>
          <a:noFill/>
          <a:ln w="9525" cap="flat" cmpd="sng">
            <a:solidFill>
              <a:srgbClr val="000000">
                <a:alpha val="100000"/>
              </a:srgbClr>
            </a:solidFill>
            <a:prstDash val="solid"/>
            <a:round/>
          </a:ln>
        </p:spPr>
        <p:txBody>
          <a:bodyPr vert="horz" wrap="square" lIns="0" tIns="0" rIns="0" bIns="0" anchor="t">
            <a:noAutofit/>
          </a:bodyPr>
          <a:lstStyle/>
          <a:p>
            <a:pPr marL="0" indent="0"/>
            <a:endParaRPr/>
          </a:p>
        </p:txBody>
      </p:sp>
      <p:sp>
        <p:nvSpPr>
          <p:cNvPr id="460" name="Google Shape;460;g133f6155f6d_0_69:notes"/>
          <p:cNvSpPr txBox="1">
            <a:spLocks noGrp="1"/>
          </p:cNvSpPr>
          <p:nvPr>
            <p:ph type="body" idx="1"/>
          </p:nvPr>
        </p:nvSpPr>
        <p:spPr>
          <a:xfrm>
            <a:off x="685800" y="4343400"/>
            <a:ext cx="5487035" cy="411543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768ca7ef4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768ca7ef4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18321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133f6155f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133f6155f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2768bdccc6f_2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2768bdccc6f_2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 name="Google Shape;301;g2768bdccc6f_2_140:notes"/>
          <p:cNvSpPr>
            <a:spLocks noGrp="1" noRot="1" noChangeAspect="1"/>
          </p:cNvSpPr>
          <p:nvPr>
            <p:ph type="sldImg"/>
          </p:nvPr>
        </p:nvSpPr>
        <p:spPr>
          <a:xfrm>
            <a:off x="381000" y="685800"/>
            <a:ext cx="6096000" cy="3429000"/>
          </a:xfrm>
          <a:custGeom>
            <a:avLst/>
            <a:gdLst>
              <a:gd name="TX0" fmla="*/ 0 w 120001"/>
              <a:gd name="TY0" fmla="*/ 0 h 120001"/>
              <a:gd name="TX1" fmla="*/ 120000 w 120001"/>
              <a:gd name="TY1" fmla="*/ 0 h 120001"/>
              <a:gd name="TX2" fmla="*/ 120000 w 120001"/>
              <a:gd name="TY2" fmla="*/ 120000 h 120001"/>
              <a:gd name="TX3" fmla="*/ 0 w 120001"/>
              <a:gd name="TY3" fmla="*/ 120000 h 120001"/>
            </a:gdLst>
            <a:ahLst/>
            <a:cxnLst>
              <a:cxn ang="0">
                <a:pos x="TX0" y="TY0"/>
              </a:cxn>
              <a:cxn ang="0">
                <a:pos x="TX1" y="TY1"/>
              </a:cxn>
              <a:cxn ang="0">
                <a:pos x="TX2" y="TY2"/>
              </a:cxn>
              <a:cxn ang="0">
                <a:pos x="TX3" y="TY3"/>
              </a:cxn>
            </a:cxnLst>
            <a:rect l="l" t="t" r="r" b="b"/>
            <a:pathLst>
              <a:path w="120001" h="120001">
                <a:moveTo>
                  <a:pt x="0" y="0"/>
                </a:moveTo>
                <a:lnTo>
                  <a:pt x="120000" y="0"/>
                </a:lnTo>
                <a:lnTo>
                  <a:pt x="120000" y="120000"/>
                </a:lnTo>
                <a:lnTo>
                  <a:pt x="0" y="120000"/>
                </a:lnTo>
                <a:close/>
              </a:path>
            </a:pathLst>
          </a:custGeom>
          <a:noFill/>
          <a:ln w="9525" cap="flat" cmpd="sng">
            <a:solidFill>
              <a:srgbClr val="000000">
                <a:alpha val="100000"/>
              </a:srgbClr>
            </a:solidFill>
            <a:prstDash val="solid"/>
            <a:round/>
          </a:ln>
        </p:spPr>
        <p:txBody>
          <a:bodyPr vert="horz" wrap="square" lIns="0" tIns="0" rIns="0" bIns="0" anchor="t">
            <a:noAutofit/>
          </a:bodyPr>
          <a:lstStyle/>
          <a:p>
            <a:pPr marL="0" indent="0"/>
            <a:endParaRPr/>
          </a:p>
        </p:txBody>
      </p:sp>
      <p:sp>
        <p:nvSpPr>
          <p:cNvPr id="302" name="Google Shape;302;g2768bdccc6f_2_140:notes"/>
          <p:cNvSpPr txBox="1">
            <a:spLocks noGrp="1"/>
          </p:cNvSpPr>
          <p:nvPr>
            <p:ph type="body" idx="1"/>
          </p:nvPr>
        </p:nvSpPr>
        <p:spPr>
          <a:xfrm>
            <a:off x="685800" y="4343400"/>
            <a:ext cx="5487035" cy="411543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Google Shape;292;g133f6155f6d_0_3:notes"/>
          <p:cNvSpPr>
            <a:spLocks noGrp="1" noRot="1" noChangeAspect="1"/>
          </p:cNvSpPr>
          <p:nvPr>
            <p:ph type="sldImg"/>
          </p:nvPr>
        </p:nvSpPr>
        <p:spPr>
          <a:xfrm>
            <a:off x="381000" y="685800"/>
            <a:ext cx="6096000" cy="3429000"/>
          </a:xfrm>
          <a:custGeom>
            <a:avLst/>
            <a:gdLst>
              <a:gd name="TX0" fmla="*/ 0 w 120001"/>
              <a:gd name="TY0" fmla="*/ 0 h 120001"/>
              <a:gd name="TX1" fmla="*/ 120000 w 120001"/>
              <a:gd name="TY1" fmla="*/ 0 h 120001"/>
              <a:gd name="TX2" fmla="*/ 120000 w 120001"/>
              <a:gd name="TY2" fmla="*/ 120000 h 120001"/>
              <a:gd name="TX3" fmla="*/ 0 w 120001"/>
              <a:gd name="TY3" fmla="*/ 120000 h 120001"/>
            </a:gdLst>
            <a:ahLst/>
            <a:cxnLst>
              <a:cxn ang="0">
                <a:pos x="TX0" y="TY0"/>
              </a:cxn>
              <a:cxn ang="0">
                <a:pos x="TX1" y="TY1"/>
              </a:cxn>
              <a:cxn ang="0">
                <a:pos x="TX2" y="TY2"/>
              </a:cxn>
              <a:cxn ang="0">
                <a:pos x="TX3" y="TY3"/>
              </a:cxn>
            </a:cxnLst>
            <a:rect l="l" t="t" r="r" b="b"/>
            <a:pathLst>
              <a:path w="120001" h="120001">
                <a:moveTo>
                  <a:pt x="0" y="0"/>
                </a:moveTo>
                <a:lnTo>
                  <a:pt x="120000" y="0"/>
                </a:lnTo>
                <a:lnTo>
                  <a:pt x="120000" y="120000"/>
                </a:lnTo>
                <a:lnTo>
                  <a:pt x="0" y="120000"/>
                </a:lnTo>
                <a:close/>
              </a:path>
            </a:pathLst>
          </a:custGeom>
          <a:noFill/>
          <a:ln w="9525" cap="flat" cmpd="sng">
            <a:solidFill>
              <a:srgbClr val="000000">
                <a:alpha val="100000"/>
              </a:srgbClr>
            </a:solidFill>
            <a:prstDash val="solid"/>
            <a:round/>
          </a:ln>
        </p:spPr>
        <p:txBody>
          <a:bodyPr vert="horz" wrap="square" lIns="0" tIns="0" rIns="0" bIns="0" anchor="t">
            <a:noAutofit/>
          </a:bodyPr>
          <a:lstStyle/>
          <a:p>
            <a:pPr marL="0" indent="0"/>
            <a:endParaRPr/>
          </a:p>
        </p:txBody>
      </p:sp>
      <p:sp>
        <p:nvSpPr>
          <p:cNvPr id="293" name="Google Shape;293;g133f6155f6d_0_3:notes"/>
          <p:cNvSpPr txBox="1">
            <a:spLocks noGrp="1"/>
          </p:cNvSpPr>
          <p:nvPr>
            <p:ph type="body" idx="1"/>
          </p:nvPr>
        </p:nvSpPr>
        <p:spPr>
          <a:xfrm>
            <a:off x="685800" y="4343400"/>
            <a:ext cx="5487035" cy="411543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Google Shape;292;g133f6155f6d_0_3:notes"/>
          <p:cNvSpPr>
            <a:spLocks noGrp="1" noRot="1" noChangeAspect="1"/>
          </p:cNvSpPr>
          <p:nvPr>
            <p:ph type="sldImg"/>
          </p:nvPr>
        </p:nvSpPr>
        <p:spPr>
          <a:xfrm>
            <a:off x="381000" y="685800"/>
            <a:ext cx="6096000" cy="3429000"/>
          </a:xfrm>
          <a:custGeom>
            <a:avLst/>
            <a:gdLst>
              <a:gd name="TX0" fmla="*/ 0 w 120001"/>
              <a:gd name="TY0" fmla="*/ 0 h 120001"/>
              <a:gd name="TX1" fmla="*/ 120000 w 120001"/>
              <a:gd name="TY1" fmla="*/ 0 h 120001"/>
              <a:gd name="TX2" fmla="*/ 120000 w 120001"/>
              <a:gd name="TY2" fmla="*/ 120000 h 120001"/>
              <a:gd name="TX3" fmla="*/ 0 w 120001"/>
              <a:gd name="TY3" fmla="*/ 120000 h 120001"/>
            </a:gdLst>
            <a:ahLst/>
            <a:cxnLst>
              <a:cxn ang="0">
                <a:pos x="TX0" y="TY0"/>
              </a:cxn>
              <a:cxn ang="0">
                <a:pos x="TX1" y="TY1"/>
              </a:cxn>
              <a:cxn ang="0">
                <a:pos x="TX2" y="TY2"/>
              </a:cxn>
              <a:cxn ang="0">
                <a:pos x="TX3" y="TY3"/>
              </a:cxn>
            </a:cxnLst>
            <a:rect l="l" t="t" r="r" b="b"/>
            <a:pathLst>
              <a:path w="120001" h="120001">
                <a:moveTo>
                  <a:pt x="0" y="0"/>
                </a:moveTo>
                <a:lnTo>
                  <a:pt x="120000" y="0"/>
                </a:lnTo>
                <a:lnTo>
                  <a:pt x="120000" y="120000"/>
                </a:lnTo>
                <a:lnTo>
                  <a:pt x="0" y="120000"/>
                </a:lnTo>
                <a:close/>
              </a:path>
            </a:pathLst>
          </a:custGeom>
          <a:noFill/>
          <a:ln w="9525" cap="flat" cmpd="sng">
            <a:solidFill>
              <a:srgbClr val="000000">
                <a:alpha val="100000"/>
              </a:srgbClr>
            </a:solidFill>
            <a:prstDash val="solid"/>
            <a:round/>
          </a:ln>
        </p:spPr>
        <p:txBody>
          <a:bodyPr vert="horz" wrap="square" lIns="0" tIns="0" rIns="0" bIns="0" anchor="t">
            <a:noAutofit/>
          </a:bodyPr>
          <a:lstStyle/>
          <a:p>
            <a:pPr marL="0" indent="0"/>
            <a:endParaRPr/>
          </a:p>
        </p:txBody>
      </p:sp>
      <p:sp>
        <p:nvSpPr>
          <p:cNvPr id="293" name="Google Shape;293;g133f6155f6d_0_3:notes"/>
          <p:cNvSpPr txBox="1">
            <a:spLocks noGrp="1"/>
          </p:cNvSpPr>
          <p:nvPr>
            <p:ph type="body" idx="1"/>
          </p:nvPr>
        </p:nvSpPr>
        <p:spPr>
          <a:xfrm>
            <a:off x="685800" y="4343400"/>
            <a:ext cx="5487035" cy="411543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133f6155f6d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133f6155f6d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Google Shape;459;g133f6155f6d_0_69:notes"/>
          <p:cNvSpPr>
            <a:spLocks noGrp="1" noRot="1" noChangeAspect="1"/>
          </p:cNvSpPr>
          <p:nvPr>
            <p:ph type="sldImg"/>
          </p:nvPr>
        </p:nvSpPr>
        <p:spPr>
          <a:xfrm>
            <a:off x="381000" y="685800"/>
            <a:ext cx="6096000" cy="3429000"/>
          </a:xfrm>
          <a:custGeom>
            <a:avLst/>
            <a:gdLst>
              <a:gd name="TX0" fmla="*/ 0 w 120001"/>
              <a:gd name="TY0" fmla="*/ 0 h 120001"/>
              <a:gd name="TX1" fmla="*/ 120000 w 120001"/>
              <a:gd name="TY1" fmla="*/ 0 h 120001"/>
              <a:gd name="TX2" fmla="*/ 120000 w 120001"/>
              <a:gd name="TY2" fmla="*/ 120000 h 120001"/>
              <a:gd name="TX3" fmla="*/ 0 w 120001"/>
              <a:gd name="TY3" fmla="*/ 120000 h 120001"/>
            </a:gdLst>
            <a:ahLst/>
            <a:cxnLst>
              <a:cxn ang="0">
                <a:pos x="TX0" y="TY0"/>
              </a:cxn>
              <a:cxn ang="0">
                <a:pos x="TX1" y="TY1"/>
              </a:cxn>
              <a:cxn ang="0">
                <a:pos x="TX2" y="TY2"/>
              </a:cxn>
              <a:cxn ang="0">
                <a:pos x="TX3" y="TY3"/>
              </a:cxn>
            </a:cxnLst>
            <a:rect l="l" t="t" r="r" b="b"/>
            <a:pathLst>
              <a:path w="120001" h="120001">
                <a:moveTo>
                  <a:pt x="0" y="0"/>
                </a:moveTo>
                <a:lnTo>
                  <a:pt x="120000" y="0"/>
                </a:lnTo>
                <a:lnTo>
                  <a:pt x="120000" y="120000"/>
                </a:lnTo>
                <a:lnTo>
                  <a:pt x="0" y="120000"/>
                </a:lnTo>
                <a:close/>
              </a:path>
            </a:pathLst>
          </a:custGeom>
          <a:noFill/>
          <a:ln w="9525" cap="flat" cmpd="sng">
            <a:solidFill>
              <a:srgbClr val="000000">
                <a:alpha val="100000"/>
              </a:srgbClr>
            </a:solidFill>
            <a:prstDash val="solid"/>
            <a:round/>
          </a:ln>
        </p:spPr>
        <p:txBody>
          <a:bodyPr vert="horz" wrap="square" lIns="0" tIns="0" rIns="0" bIns="0" anchor="t">
            <a:noAutofit/>
          </a:bodyPr>
          <a:lstStyle/>
          <a:p>
            <a:pPr marL="0" indent="0"/>
            <a:endParaRPr/>
          </a:p>
        </p:txBody>
      </p:sp>
      <p:sp>
        <p:nvSpPr>
          <p:cNvPr id="460" name="Google Shape;460;g133f6155f6d_0_69:notes"/>
          <p:cNvSpPr txBox="1">
            <a:spLocks noGrp="1"/>
          </p:cNvSpPr>
          <p:nvPr>
            <p:ph type="body" idx="1"/>
          </p:nvPr>
        </p:nvSpPr>
        <p:spPr>
          <a:xfrm>
            <a:off x="685800" y="4343400"/>
            <a:ext cx="5487035" cy="411543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Google Shape;459;g133f6155f6d_0_69:notes"/>
          <p:cNvSpPr>
            <a:spLocks noGrp="1" noRot="1" noChangeAspect="1"/>
          </p:cNvSpPr>
          <p:nvPr>
            <p:ph type="sldImg"/>
          </p:nvPr>
        </p:nvSpPr>
        <p:spPr>
          <a:xfrm>
            <a:off x="381000" y="685800"/>
            <a:ext cx="6096000" cy="3429000"/>
          </a:xfrm>
          <a:custGeom>
            <a:avLst/>
            <a:gdLst>
              <a:gd name="TX0" fmla="*/ 0 w 120001"/>
              <a:gd name="TY0" fmla="*/ 0 h 120001"/>
              <a:gd name="TX1" fmla="*/ 120000 w 120001"/>
              <a:gd name="TY1" fmla="*/ 0 h 120001"/>
              <a:gd name="TX2" fmla="*/ 120000 w 120001"/>
              <a:gd name="TY2" fmla="*/ 120000 h 120001"/>
              <a:gd name="TX3" fmla="*/ 0 w 120001"/>
              <a:gd name="TY3" fmla="*/ 120000 h 120001"/>
            </a:gdLst>
            <a:ahLst/>
            <a:cxnLst>
              <a:cxn ang="0">
                <a:pos x="TX0" y="TY0"/>
              </a:cxn>
              <a:cxn ang="0">
                <a:pos x="TX1" y="TY1"/>
              </a:cxn>
              <a:cxn ang="0">
                <a:pos x="TX2" y="TY2"/>
              </a:cxn>
              <a:cxn ang="0">
                <a:pos x="TX3" y="TY3"/>
              </a:cxn>
            </a:cxnLst>
            <a:rect l="l" t="t" r="r" b="b"/>
            <a:pathLst>
              <a:path w="120001" h="120001">
                <a:moveTo>
                  <a:pt x="0" y="0"/>
                </a:moveTo>
                <a:lnTo>
                  <a:pt x="120000" y="0"/>
                </a:lnTo>
                <a:lnTo>
                  <a:pt x="120000" y="120000"/>
                </a:lnTo>
                <a:lnTo>
                  <a:pt x="0" y="120000"/>
                </a:lnTo>
                <a:close/>
              </a:path>
            </a:pathLst>
          </a:custGeom>
          <a:noFill/>
          <a:ln w="9525" cap="flat" cmpd="sng">
            <a:solidFill>
              <a:srgbClr val="000000">
                <a:alpha val="100000"/>
              </a:srgbClr>
            </a:solidFill>
            <a:prstDash val="solid"/>
            <a:round/>
          </a:ln>
        </p:spPr>
        <p:txBody>
          <a:bodyPr vert="horz" wrap="square" lIns="0" tIns="0" rIns="0" bIns="0" anchor="t">
            <a:noAutofit/>
          </a:bodyPr>
          <a:lstStyle/>
          <a:p>
            <a:pPr marL="0" indent="0"/>
            <a:endParaRPr/>
          </a:p>
        </p:txBody>
      </p:sp>
      <p:sp>
        <p:nvSpPr>
          <p:cNvPr id="460" name="Google Shape;460;g133f6155f6d_0_69:notes"/>
          <p:cNvSpPr txBox="1">
            <a:spLocks noGrp="1"/>
          </p:cNvSpPr>
          <p:nvPr>
            <p:ph type="body" idx="1"/>
          </p:nvPr>
        </p:nvSpPr>
        <p:spPr>
          <a:xfrm>
            <a:off x="685800" y="4343400"/>
            <a:ext cx="5487035" cy="411543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82"/>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a:spLocks/>
          </p:cNvSpPr>
          <p:nvPr/>
        </p:nvSpPr>
        <p:spPr>
          <a:xfrm>
            <a:off x="-2613660" y="-125730"/>
            <a:ext cx="5402580" cy="5402580"/>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a:p>
        </p:txBody>
      </p:sp>
      <p:grpSp>
        <p:nvGrpSpPr>
          <p:cNvPr id="70" name="Google Shape;70;p9"/>
          <p:cNvGrpSpPr/>
          <p:nvPr/>
        </p:nvGrpSpPr>
        <p:grpSpPr>
          <a:xfrm>
            <a:off x="727710" y="-49530"/>
            <a:ext cx="7703185" cy="5243195"/>
            <a:chOff x="727710" y="-49530"/>
            <a:chExt cx="7703185" cy="5243195"/>
          </a:xfrm>
        </p:grpSpPr>
        <p:sp>
          <p:nvSpPr>
            <p:cNvPr id="71" name="Google Shape;71;p9"/>
            <p:cNvSpPr/>
            <p:nvPr/>
          </p:nvSpPr>
          <p:spPr>
            <a:xfrm>
              <a:off x="727710" y="533400"/>
              <a:ext cx="7703185" cy="40747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 name="Google Shape;72;p9"/>
            <p:cNvCxnSpPr/>
            <p:nvPr/>
          </p:nvCxnSpPr>
          <p:spPr>
            <a:xfrm rot="10800000">
              <a:off x="727710" y="-49530"/>
              <a:ext cx="0" cy="585470"/>
            </a:xfrm>
            <a:prstGeom prst="straightConnector1">
              <a:avLst/>
            </a:prstGeom>
            <a:noFill/>
            <a:ln w="19050" cap="flat" cmpd="sng">
              <a:solidFill>
                <a:schemeClr val="dk1"/>
              </a:solidFill>
              <a:prstDash val="solid"/>
              <a:round/>
              <a:headEnd type="none" w="med" len="med"/>
              <a:tailEnd type="none" w="med" len="med"/>
            </a:ln>
          </p:spPr>
        </p:cxnSp>
        <p:cxnSp>
          <p:nvCxnSpPr>
            <p:cNvPr id="73" name="Google Shape;73;p9"/>
            <p:cNvCxnSpPr/>
            <p:nvPr/>
          </p:nvCxnSpPr>
          <p:spPr>
            <a:xfrm rot="10800000">
              <a:off x="8430895" y="4608195"/>
              <a:ext cx="0" cy="585470"/>
            </a:xfrm>
            <a:prstGeom prst="straightConnector1">
              <a:avLst/>
            </a:prstGeom>
            <a:noFill/>
            <a:ln w="19050" cap="flat" cmpd="sng">
              <a:solidFill>
                <a:schemeClr val="dk1"/>
              </a:solidFill>
              <a:prstDash val="solid"/>
              <a:round/>
              <a:headEnd type="none" w="med" len="med"/>
              <a:tailEnd type="none" w="med" len="med"/>
            </a:ln>
          </p:spPr>
        </p:cxnSp>
      </p:grpSp>
      <p:sp>
        <p:nvSpPr>
          <p:cNvPr id="74" name="Google Shape;74;p9"/>
          <p:cNvSpPr txBox="1">
            <a:spLocks noGrp="1"/>
          </p:cNvSpPr>
          <p:nvPr>
            <p:ph type="title"/>
          </p:nvPr>
        </p:nvSpPr>
        <p:spPr>
          <a:xfrm>
            <a:off x="3496945" y="1021715"/>
            <a:ext cx="4295140" cy="2096135"/>
          </a:xfrm>
          <a:prstGeom prst="rect">
            <a:avLst/>
          </a:prstGeom>
          <a:noFill/>
          <a:ln>
            <a:noFill/>
            <a:prstDash/>
          </a:ln>
        </p:spPr>
        <p:txBody>
          <a:bodyPr vert="horz" wrap="square" lIns="91440" tIns="91440" rIns="91440" bIns="91440" numCol="1" anchor="b">
            <a:noAutofit/>
          </a:bodyPr>
          <a:lstStyle>
            <a:lvl1pPr marL="0" indent="0" rtl="0">
              <a:spcBef>
                <a:spcPts val="0"/>
              </a:spcBef>
              <a:spcAft>
                <a:spcPts val="0"/>
              </a:spcAft>
              <a:buFontTx/>
              <a:buNone/>
              <a:defRPr lang="en-GB" altLang="en-US" sz="4000"/>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75" name="Google Shape;75;p9"/>
          <p:cNvSpPr txBox="1">
            <a:spLocks noGrp="1"/>
          </p:cNvSpPr>
          <p:nvPr>
            <p:ph type="subTitle" idx="1"/>
          </p:nvPr>
        </p:nvSpPr>
        <p:spPr>
          <a:xfrm>
            <a:off x="3496945" y="3117215"/>
            <a:ext cx="4295140" cy="1005205"/>
          </a:xfrm>
          <a:prstGeom prst="rect">
            <a:avLst/>
          </a:prstGeom>
          <a:noFill/>
          <a:ln>
            <a:noFill/>
            <a:prstDash/>
          </a:ln>
        </p:spPr>
        <p:txBody>
          <a:bodyPr vert="horz" wrap="square" lIns="91440" tIns="91440" rIns="91440" bIns="91440" numCol="1" anchor="ctr">
            <a:noAutofit/>
          </a:bodyPr>
          <a:lstStyle>
            <a:lvl1pPr marL="0" indent="0" rtl="0">
              <a:lnSpc>
                <a:spcPct val="100000"/>
              </a:lnSpc>
              <a:spcBef>
                <a:spcPts val="0"/>
              </a:spcBef>
              <a:spcAft>
                <a:spcPts val="0"/>
              </a:spcAft>
              <a:buFontTx/>
              <a:buNone/>
              <a:defRPr lang="en-GB" altLang="en-US" sz="1600"/>
            </a:lvl1pPr>
            <a:lvl2pPr marL="0" lvl="1" indent="0" algn="ctr" rtl="0">
              <a:lnSpc>
                <a:spcPct val="100000"/>
              </a:lnSpc>
              <a:spcBef>
                <a:spcPts val="0"/>
              </a:spcBef>
              <a:spcAft>
                <a:spcPts val="0"/>
              </a:spcAft>
              <a:buFontTx/>
              <a:buNone/>
              <a:defRPr lang="en-GB" altLang="en-US"/>
            </a:lvl2pPr>
            <a:lvl3pPr marL="0" lvl="2" indent="0" algn="ctr" rtl="0">
              <a:lnSpc>
                <a:spcPct val="100000"/>
              </a:lnSpc>
              <a:spcBef>
                <a:spcPts val="0"/>
              </a:spcBef>
              <a:spcAft>
                <a:spcPts val="0"/>
              </a:spcAft>
              <a:buFontTx/>
              <a:buNone/>
              <a:defRPr lang="en-GB" altLang="en-US"/>
            </a:lvl3pPr>
            <a:lvl4pPr marL="0" lvl="3" indent="0" algn="ctr" rtl="0">
              <a:lnSpc>
                <a:spcPct val="100000"/>
              </a:lnSpc>
              <a:spcBef>
                <a:spcPts val="0"/>
              </a:spcBef>
              <a:spcAft>
                <a:spcPts val="0"/>
              </a:spcAft>
              <a:buFontTx/>
              <a:buNone/>
              <a:defRPr lang="en-GB" altLang="en-US"/>
            </a:lvl4pPr>
            <a:lvl5pPr marL="0" lvl="4" indent="0" algn="ctr" rtl="0">
              <a:lnSpc>
                <a:spcPct val="100000"/>
              </a:lnSpc>
              <a:spcBef>
                <a:spcPts val="0"/>
              </a:spcBef>
              <a:spcAft>
                <a:spcPts val="0"/>
              </a:spcAft>
              <a:buFontTx/>
              <a:buNone/>
              <a:defRPr lang="en-GB" altLang="en-US"/>
            </a:lvl5pPr>
            <a:lvl6pPr marL="0" lvl="5" indent="0" algn="ctr" rtl="0">
              <a:lnSpc>
                <a:spcPct val="100000"/>
              </a:lnSpc>
              <a:spcBef>
                <a:spcPts val="0"/>
              </a:spcBef>
              <a:spcAft>
                <a:spcPts val="0"/>
              </a:spcAft>
              <a:buFontTx/>
              <a:buNone/>
              <a:defRPr lang="en-GB" altLang="en-US"/>
            </a:lvl6pPr>
            <a:lvl7pPr marL="0" lvl="6" indent="0" algn="ctr" rtl="0">
              <a:lnSpc>
                <a:spcPct val="100000"/>
              </a:lnSpc>
              <a:spcBef>
                <a:spcPts val="0"/>
              </a:spcBef>
              <a:spcAft>
                <a:spcPts val="0"/>
              </a:spcAft>
              <a:buFontTx/>
              <a:buNone/>
              <a:defRPr lang="en-GB" altLang="en-US"/>
            </a:lvl7pPr>
            <a:lvl8pPr marL="0" lvl="7" indent="0" algn="ctr" rtl="0">
              <a:lnSpc>
                <a:spcPct val="100000"/>
              </a:lnSpc>
              <a:spcBef>
                <a:spcPts val="0"/>
              </a:spcBef>
              <a:spcAft>
                <a:spcPts val="0"/>
              </a:spcAft>
              <a:buFontTx/>
              <a:buNone/>
              <a:defRPr lang="en-GB" altLang="en-US"/>
            </a:lvl8pPr>
            <a:lvl9pPr marL="0" lvl="8" indent="0" algn="ctr" rtl="0">
              <a:lnSpc>
                <a:spcPct val="100000"/>
              </a:lnSpc>
              <a:spcBef>
                <a:spcPts val="0"/>
              </a:spcBef>
              <a:spcAft>
                <a:spcPts val="0"/>
              </a:spcAft>
              <a:buFontTx/>
              <a:buNone/>
              <a:defRPr lang="en-GB" altLang="en-US"/>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6"/>
        <p:cNvGrpSpPr/>
        <p:nvPr/>
      </p:nvGrpSpPr>
      <p:grpSpPr>
        <a:xfrm>
          <a:off x="0" y="0"/>
          <a:ext cx="0" cy="0"/>
          <a:chOff x="0" y="0"/>
          <a:chExt cx="0" cy="0"/>
        </a:xfrm>
      </p:grpSpPr>
      <p:sp>
        <p:nvSpPr>
          <p:cNvPr id="77" name="Google Shape;77;p10"/>
          <p:cNvSpPr txBox="1">
            <a:spLocks noGrp="1"/>
          </p:cNvSpPr>
          <p:nvPr>
            <p:ph type="pic"/>
          </p:nvPr>
        </p:nvSpPr>
        <p:spPr>
          <a:xfrm>
            <a:off x="0" y="0"/>
            <a:ext cx="9145270" cy="5144770"/>
          </a:xfrm>
          <a:prstGeom prst="rect">
            <a:avLst/>
          </a:prstGeom>
          <a:noFill/>
          <a:ln>
            <a:noFill/>
            <a:prstDash/>
          </a:ln>
        </p:spPr>
      </p:sp>
      <p:sp>
        <p:nvSpPr>
          <p:cNvPr id="78" name="Google Shape;78;p10"/>
          <p:cNvSpPr txBox="1">
            <a:spLocks noGrp="1"/>
          </p:cNvSpPr>
          <p:nvPr>
            <p:ph type="title"/>
          </p:nvPr>
        </p:nvSpPr>
        <p:spPr>
          <a:xfrm>
            <a:off x="720090" y="4044950"/>
            <a:ext cx="7712075" cy="564515"/>
          </a:xfrm>
          <a:prstGeom prst="rect">
            <a:avLst/>
          </a:prstGeom>
          <a:solidFill>
            <a:schemeClr val="lt1"/>
          </a:solidFill>
          <a:ln w="9525" cap="flat" cmpd="sng">
            <a:solidFill>
              <a:schemeClr val="dk1">
                <a:alpha val="100000"/>
              </a:schemeClr>
            </a:solidFill>
            <a:prstDash val="solid"/>
            <a:round/>
          </a:ln>
        </p:spPr>
        <p:txBody>
          <a:bodyPr vert="horz" wrap="square" lIns="91440" tIns="91440" rIns="91440" bIns="91440" numCol="1" anchor="ctr">
            <a:noAutofit/>
          </a:bodyPr>
          <a:lstStyle>
            <a:lvl1pPr marL="0" indent="0" algn="ctr" rtl="0">
              <a:lnSpc>
                <a:spcPct val="115000"/>
              </a:lnSpc>
              <a:spcBef>
                <a:spcPts val="0"/>
              </a:spcBef>
              <a:spcAft>
                <a:spcPts val="0"/>
              </a:spcAft>
              <a:buFontTx/>
              <a:buNone/>
              <a:defRPr lang="en-GB" altLang="en-US"/>
            </a:lvl1pPr>
            <a:lvl2pPr marL="0" lvl="1" indent="0" algn="ctr" rtl="0">
              <a:spcBef>
                <a:spcPts val="0"/>
              </a:spcBef>
              <a:spcAft>
                <a:spcPts val="0"/>
              </a:spcAft>
              <a:buFontTx/>
              <a:buNone/>
              <a:defRPr lang="en-GB" altLang="en-US"/>
            </a:lvl2pPr>
            <a:lvl3pPr marL="0" lvl="2" indent="0" algn="ctr" rtl="0">
              <a:spcBef>
                <a:spcPts val="0"/>
              </a:spcBef>
              <a:spcAft>
                <a:spcPts val="0"/>
              </a:spcAft>
              <a:buFontTx/>
              <a:buNone/>
              <a:defRPr lang="en-GB" altLang="en-US"/>
            </a:lvl3pPr>
            <a:lvl4pPr marL="0" lvl="3" indent="0" algn="ctr" rtl="0">
              <a:spcBef>
                <a:spcPts val="0"/>
              </a:spcBef>
              <a:spcAft>
                <a:spcPts val="0"/>
              </a:spcAft>
              <a:buFontTx/>
              <a:buNone/>
              <a:defRPr lang="en-GB" altLang="en-US"/>
            </a:lvl4pPr>
            <a:lvl5pPr marL="0" lvl="4" indent="0" algn="ctr" rtl="0">
              <a:spcBef>
                <a:spcPts val="0"/>
              </a:spcBef>
              <a:spcAft>
                <a:spcPts val="0"/>
              </a:spcAft>
              <a:buFontTx/>
              <a:buNone/>
              <a:defRPr lang="en-GB" altLang="en-US"/>
            </a:lvl5pPr>
            <a:lvl6pPr marL="0" lvl="5" indent="0" algn="ctr" rtl="0">
              <a:spcBef>
                <a:spcPts val="0"/>
              </a:spcBef>
              <a:spcAft>
                <a:spcPts val="0"/>
              </a:spcAft>
              <a:buFontTx/>
              <a:buNone/>
              <a:defRPr lang="en-GB" altLang="en-US"/>
            </a:lvl6pPr>
            <a:lvl7pPr marL="0" lvl="6" indent="0" algn="ctr" rtl="0">
              <a:spcBef>
                <a:spcPts val="0"/>
              </a:spcBef>
              <a:spcAft>
                <a:spcPts val="0"/>
              </a:spcAft>
              <a:buFontTx/>
              <a:buNone/>
              <a:defRPr lang="en-GB" altLang="en-US"/>
            </a:lvl7pPr>
            <a:lvl8pPr marL="0" lvl="7" indent="0" algn="ctr" rtl="0">
              <a:spcBef>
                <a:spcPts val="0"/>
              </a:spcBef>
              <a:spcAft>
                <a:spcPts val="0"/>
              </a:spcAft>
              <a:buFontTx/>
              <a:buNone/>
              <a:defRPr lang="en-GB" altLang="en-US"/>
            </a:lvl8pPr>
            <a:lvl9pPr marL="0" lvl="8" indent="0" algn="ctr" rtl="0">
              <a:spcBef>
                <a:spcPts val="0"/>
              </a:spcBef>
              <a:spcAft>
                <a:spcPts val="0"/>
              </a:spcAft>
              <a:buFontTx/>
              <a:buNone/>
              <a:defRPr lang="en-GB" altLang="en-US"/>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9"/>
        <p:cNvGrpSpPr/>
        <p:nvPr/>
      </p:nvGrpSpPr>
      <p:grpSpPr>
        <a:xfrm>
          <a:off x="0" y="0"/>
          <a:ext cx="0" cy="0"/>
          <a:chOff x="0" y="0"/>
          <a:chExt cx="0" cy="0"/>
        </a:xfrm>
      </p:grpSpPr>
      <p:sp>
        <p:nvSpPr>
          <p:cNvPr id="80" name="Google Shape;80;p11"/>
          <p:cNvSpPr>
            <a:spLocks/>
          </p:cNvSpPr>
          <p:nvPr/>
        </p:nvSpPr>
        <p:spPr>
          <a:xfrm>
            <a:off x="-3423285" y="0"/>
            <a:ext cx="5144770" cy="5144770"/>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81" name="Google Shape;81;p11"/>
          <p:cNvGrpSpPr/>
          <p:nvPr/>
        </p:nvGrpSpPr>
        <p:grpSpPr>
          <a:xfrm>
            <a:off x="727710" y="-382905"/>
            <a:ext cx="7703185" cy="5907405"/>
            <a:chOff x="727710" y="-382905"/>
            <a:chExt cx="7703185" cy="5907405"/>
          </a:xfrm>
        </p:grpSpPr>
        <p:sp>
          <p:nvSpPr>
            <p:cNvPr id="82" name="Google Shape;82;p11"/>
            <p:cNvSpPr/>
            <p:nvPr/>
          </p:nvSpPr>
          <p:spPr>
            <a:xfrm>
              <a:off x="727710" y="533400"/>
              <a:ext cx="7703185" cy="40747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11"/>
            <p:cNvCxnSpPr/>
            <p:nvPr/>
          </p:nvCxnSpPr>
          <p:spPr>
            <a:xfrm>
              <a:off x="727710" y="4608195"/>
              <a:ext cx="0" cy="916305"/>
            </a:xfrm>
            <a:prstGeom prst="straightConnector1">
              <a:avLst/>
            </a:prstGeom>
            <a:noFill/>
            <a:ln w="19050" cap="flat" cmpd="sng">
              <a:solidFill>
                <a:schemeClr val="dk1"/>
              </a:solidFill>
              <a:prstDash val="solid"/>
              <a:round/>
              <a:headEnd type="none" w="med" len="med"/>
              <a:tailEnd type="none" w="med" len="med"/>
            </a:ln>
          </p:spPr>
        </p:cxnSp>
        <p:cxnSp>
          <p:nvCxnSpPr>
            <p:cNvPr id="84" name="Google Shape;84;p11"/>
            <p:cNvCxnSpPr/>
            <p:nvPr/>
          </p:nvCxnSpPr>
          <p:spPr>
            <a:xfrm>
              <a:off x="8430895" y="-382905"/>
              <a:ext cx="0" cy="916305"/>
            </a:xfrm>
            <a:prstGeom prst="straightConnector1">
              <a:avLst/>
            </a:prstGeom>
            <a:noFill/>
            <a:ln w="19050" cap="flat" cmpd="sng">
              <a:solidFill>
                <a:schemeClr val="dk1"/>
              </a:solidFill>
              <a:prstDash val="solid"/>
              <a:round/>
              <a:headEnd type="none" w="med" len="med"/>
              <a:tailEnd type="none" w="med" len="med"/>
            </a:ln>
          </p:spPr>
        </p:cxnSp>
      </p:grpSp>
      <p:sp>
        <p:nvSpPr>
          <p:cNvPr id="85" name="Google Shape;85;p11"/>
          <p:cNvSpPr txBox="1">
            <a:spLocks noGrp="1"/>
          </p:cNvSpPr>
          <p:nvPr>
            <p:ph type="title" hasCustomPrompt="1"/>
          </p:nvPr>
        </p:nvSpPr>
        <p:spPr>
          <a:xfrm>
            <a:off x="2602865" y="1856105"/>
            <a:ext cx="5829300" cy="1025525"/>
          </a:xfrm>
          <a:prstGeom prst="rect">
            <a:avLst/>
          </a:prstGeom>
          <a:solidFill>
            <a:schemeClr val="dk1"/>
          </a:solidFill>
          <a:ln>
            <a:noFill/>
            <a:prstDash/>
          </a:ln>
        </p:spPr>
        <p:txBody>
          <a:bodyPr vert="horz" wrap="square" lIns="91440" tIns="91440" rIns="91440" bIns="91440" numCol="1" anchor="ctr">
            <a:noAutofit/>
          </a:bodyPr>
          <a:lstStyle>
            <a:lvl1pPr marL="0" indent="0" rtl="0">
              <a:lnSpc>
                <a:spcPct val="115000"/>
              </a:lnSpc>
              <a:spcBef>
                <a:spcPts val="0"/>
              </a:spcBef>
              <a:spcAft>
                <a:spcPts val="0"/>
              </a:spcAft>
              <a:buFontTx/>
              <a:buNone/>
              <a:defRPr lang="en-GB" altLang="en-US" sz="4900">
                <a:solidFill>
                  <a:schemeClr val="lt1"/>
                </a:solidFill>
              </a:defRPr>
            </a:lvl1pPr>
            <a:lvl2pPr marL="0" lvl="1" indent="0" algn="ctr">
              <a:spcBef>
                <a:spcPts val="0"/>
              </a:spcBef>
              <a:spcAft>
                <a:spcPts val="0"/>
              </a:spcAft>
              <a:buFontTx/>
              <a:buNone/>
              <a:defRPr lang="en-GB" altLang="en-US" sz="9600"/>
            </a:lvl2pPr>
            <a:lvl3pPr marL="0" lvl="2" indent="0" algn="ctr">
              <a:spcBef>
                <a:spcPts val="0"/>
              </a:spcBef>
              <a:spcAft>
                <a:spcPts val="0"/>
              </a:spcAft>
              <a:buFontTx/>
              <a:buNone/>
              <a:defRPr lang="en-GB" altLang="en-US" sz="9600"/>
            </a:lvl3pPr>
            <a:lvl4pPr marL="0" lvl="3" indent="0" algn="ctr">
              <a:spcBef>
                <a:spcPts val="0"/>
              </a:spcBef>
              <a:spcAft>
                <a:spcPts val="0"/>
              </a:spcAft>
              <a:buFontTx/>
              <a:buNone/>
              <a:defRPr lang="en-GB" altLang="en-US" sz="9600"/>
            </a:lvl4pPr>
            <a:lvl5pPr marL="0" lvl="4" indent="0" algn="ctr">
              <a:spcBef>
                <a:spcPts val="0"/>
              </a:spcBef>
              <a:spcAft>
                <a:spcPts val="0"/>
              </a:spcAft>
              <a:buFontTx/>
              <a:buNone/>
              <a:defRPr lang="en-GB" altLang="en-US" sz="9600"/>
            </a:lvl5pPr>
            <a:lvl6pPr marL="0" lvl="5" indent="0" algn="ctr">
              <a:spcBef>
                <a:spcPts val="0"/>
              </a:spcBef>
              <a:spcAft>
                <a:spcPts val="0"/>
              </a:spcAft>
              <a:buFontTx/>
              <a:buNone/>
              <a:defRPr lang="en-GB" altLang="en-US" sz="9600"/>
            </a:lvl6pPr>
            <a:lvl7pPr marL="0" lvl="6" indent="0" algn="ctr">
              <a:spcBef>
                <a:spcPts val="0"/>
              </a:spcBef>
              <a:spcAft>
                <a:spcPts val="0"/>
              </a:spcAft>
              <a:buFontTx/>
              <a:buNone/>
              <a:defRPr lang="en-GB" altLang="en-US" sz="9600"/>
            </a:lvl7pPr>
            <a:lvl8pPr marL="0" lvl="7" indent="0" algn="ctr">
              <a:spcBef>
                <a:spcPts val="0"/>
              </a:spcBef>
              <a:spcAft>
                <a:spcPts val="0"/>
              </a:spcAft>
              <a:buFontTx/>
              <a:buNone/>
              <a:defRPr lang="en-GB" altLang="en-US" sz="9600"/>
            </a:lvl8pPr>
            <a:lvl9pPr marL="0" lvl="8" indent="0" algn="ctr">
              <a:spcBef>
                <a:spcPts val="0"/>
              </a:spcBef>
              <a:spcAft>
                <a:spcPts val="0"/>
              </a:spcAft>
              <a:buFontTx/>
              <a:buNone/>
              <a:defRPr lang="en-GB" altLang="en-US" sz="9600"/>
            </a:lvl9pPr>
          </a:lstStyle>
          <a:p>
            <a:pPr marL="0" indent="0">
              <a:buFontTx/>
              <a:buNone/>
            </a:pPr>
            <a:r>
              <a:rPr/>
              <a:t>xx%</a:t>
            </a:r>
          </a:p>
        </p:txBody>
      </p:sp>
      <p:sp>
        <p:nvSpPr>
          <p:cNvPr id="86" name="Google Shape;86;p11"/>
          <p:cNvSpPr txBox="1">
            <a:spLocks noGrp="1"/>
          </p:cNvSpPr>
          <p:nvPr>
            <p:ph type="subTitle" idx="1"/>
          </p:nvPr>
        </p:nvSpPr>
        <p:spPr>
          <a:xfrm>
            <a:off x="2602865" y="2880360"/>
            <a:ext cx="5829300" cy="406400"/>
          </a:xfrm>
          <a:prstGeom prst="rect">
            <a:avLst/>
          </a:prstGeom>
          <a:noFill/>
          <a:ln>
            <a:noFill/>
            <a:prstDash/>
          </a:ln>
        </p:spPr>
        <p:txBody>
          <a:bodyPr vert="horz" wrap="square" lIns="91440" tIns="91440" rIns="91440" bIns="91440" numCol="1" anchor="t">
            <a:noAutofit/>
          </a:bodyPr>
          <a:lstStyle>
            <a:lvl1pPr marL="0" indent="0" rtl="0">
              <a:lnSpc>
                <a:spcPct val="100000"/>
              </a:lnSpc>
              <a:spcBef>
                <a:spcPts val="0"/>
              </a:spcBef>
              <a:spcAft>
                <a:spcPts val="0"/>
              </a:spcAft>
              <a:buFontTx/>
              <a:buNone/>
              <a:defRPr lang="en-GB" altLang="en-US">
                <a:latin typeface="Hanken Grotesk" charset="0"/>
                <a:ea typeface="Hanken Grotesk" charset="0"/>
                <a:cs typeface="Hanken Grotesk" charset="0"/>
              </a:defRPr>
            </a:lvl1pPr>
            <a:lvl2pPr marL="0" lvl="1" indent="0" algn="ctr" rtl="0">
              <a:lnSpc>
                <a:spcPct val="100000"/>
              </a:lnSpc>
              <a:spcBef>
                <a:spcPts val="0"/>
              </a:spcBef>
              <a:spcAft>
                <a:spcPts val="0"/>
              </a:spcAft>
              <a:buFontTx/>
              <a:buNone/>
              <a:defRPr lang="en-GB" altLang="en-US" sz="1600"/>
            </a:lvl2pPr>
            <a:lvl3pPr marL="0" lvl="2" indent="0" algn="ctr" rtl="0">
              <a:lnSpc>
                <a:spcPct val="100000"/>
              </a:lnSpc>
              <a:spcBef>
                <a:spcPts val="0"/>
              </a:spcBef>
              <a:spcAft>
                <a:spcPts val="0"/>
              </a:spcAft>
              <a:buFontTx/>
              <a:buNone/>
              <a:defRPr lang="en-GB" altLang="en-US" sz="1600"/>
            </a:lvl3pPr>
            <a:lvl4pPr marL="0" lvl="3" indent="0" algn="ctr" rtl="0">
              <a:lnSpc>
                <a:spcPct val="100000"/>
              </a:lnSpc>
              <a:spcBef>
                <a:spcPts val="0"/>
              </a:spcBef>
              <a:spcAft>
                <a:spcPts val="0"/>
              </a:spcAft>
              <a:buFontTx/>
              <a:buNone/>
              <a:defRPr lang="en-GB" altLang="en-US" sz="1600"/>
            </a:lvl4pPr>
            <a:lvl5pPr marL="0" lvl="4" indent="0" algn="ctr" rtl="0">
              <a:lnSpc>
                <a:spcPct val="100000"/>
              </a:lnSpc>
              <a:spcBef>
                <a:spcPts val="0"/>
              </a:spcBef>
              <a:spcAft>
                <a:spcPts val="0"/>
              </a:spcAft>
              <a:buFontTx/>
              <a:buNone/>
              <a:defRPr lang="en-GB" altLang="en-US" sz="1600"/>
            </a:lvl5pPr>
            <a:lvl6pPr marL="0" lvl="5" indent="0" algn="ctr" rtl="0">
              <a:lnSpc>
                <a:spcPct val="100000"/>
              </a:lnSpc>
              <a:spcBef>
                <a:spcPts val="0"/>
              </a:spcBef>
              <a:spcAft>
                <a:spcPts val="0"/>
              </a:spcAft>
              <a:buFontTx/>
              <a:buNone/>
              <a:defRPr lang="en-GB" altLang="en-US" sz="1600"/>
            </a:lvl6pPr>
            <a:lvl7pPr marL="0" lvl="6" indent="0" algn="ctr" rtl="0">
              <a:lnSpc>
                <a:spcPct val="100000"/>
              </a:lnSpc>
              <a:spcBef>
                <a:spcPts val="0"/>
              </a:spcBef>
              <a:spcAft>
                <a:spcPts val="0"/>
              </a:spcAft>
              <a:buFontTx/>
              <a:buNone/>
              <a:defRPr lang="en-GB" altLang="en-US" sz="1600"/>
            </a:lvl7pPr>
            <a:lvl8pPr marL="0" lvl="7" indent="0" algn="ctr" rtl="0">
              <a:lnSpc>
                <a:spcPct val="100000"/>
              </a:lnSpc>
              <a:spcBef>
                <a:spcPts val="0"/>
              </a:spcBef>
              <a:spcAft>
                <a:spcPts val="0"/>
              </a:spcAft>
              <a:buFontTx/>
              <a:buNone/>
              <a:defRPr lang="en-GB" altLang="en-US" sz="1600"/>
            </a:lvl8pPr>
            <a:lvl9pPr marL="0" lvl="8" indent="0" algn="ctr" rtl="0">
              <a:lnSpc>
                <a:spcPct val="100000"/>
              </a:lnSpc>
              <a:spcBef>
                <a:spcPts val="0"/>
              </a:spcBef>
              <a:spcAft>
                <a:spcPts val="0"/>
              </a:spcAft>
              <a:buFontTx/>
              <a:buNone/>
              <a:defRPr lang="en-GB" altLang="en-US" sz="1600"/>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87"/>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8"/>
        <p:cNvGrpSpPr/>
        <p:nvPr/>
      </p:nvGrpSpPr>
      <p:grpSpPr>
        <a:xfrm>
          <a:off x="0" y="0"/>
          <a:ext cx="0" cy="0"/>
          <a:chOff x="0" y="0"/>
          <a:chExt cx="0" cy="0"/>
        </a:xfrm>
      </p:grpSpPr>
      <p:sp>
        <p:nvSpPr>
          <p:cNvPr id="89" name="Google Shape;89;p13"/>
          <p:cNvSpPr>
            <a:spLocks/>
          </p:cNvSpPr>
          <p:nvPr/>
        </p:nvSpPr>
        <p:spPr>
          <a:xfrm>
            <a:off x="-941705" y="4204335"/>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90" name="Google Shape;90;p13"/>
          <p:cNvGrpSpPr/>
          <p:nvPr/>
        </p:nvGrpSpPr>
        <p:grpSpPr>
          <a:xfrm>
            <a:off x="-19050" y="233045"/>
            <a:ext cx="9189085" cy="4684395"/>
            <a:chOff x="-19050" y="233045"/>
            <a:chExt cx="9189085" cy="4684395"/>
          </a:xfrm>
        </p:grpSpPr>
        <p:sp>
          <p:nvSpPr>
            <p:cNvPr id="91" name="Google Shape;91;p13"/>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 name="Google Shape;92;p13"/>
            <p:cNvCxnSpPr/>
            <p:nvPr/>
          </p:nvCxnSpPr>
          <p:spPr>
            <a:xfrm rot="10800000">
              <a:off x="-19050" y="233045"/>
              <a:ext cx="259080" cy="0"/>
            </a:xfrm>
            <a:prstGeom prst="straightConnector1">
              <a:avLst/>
            </a:prstGeom>
            <a:noFill/>
            <a:ln w="19050" cap="flat" cmpd="sng">
              <a:solidFill>
                <a:schemeClr val="dk1"/>
              </a:solidFill>
              <a:prstDash val="solid"/>
              <a:round/>
              <a:headEnd type="none" w="med" len="med"/>
              <a:tailEnd type="none" w="med" len="med"/>
            </a:ln>
          </p:spPr>
        </p:cxnSp>
        <p:cxnSp>
          <p:nvCxnSpPr>
            <p:cNvPr id="93" name="Google Shape;93;p13"/>
            <p:cNvCxnSpPr/>
            <p:nvPr/>
          </p:nvCxnSpPr>
          <p:spPr>
            <a:xfrm rot="10800000">
              <a:off x="8910955" y="4917440"/>
              <a:ext cx="259080" cy="0"/>
            </a:xfrm>
            <a:prstGeom prst="straightConnector1">
              <a:avLst/>
            </a:prstGeom>
            <a:noFill/>
            <a:ln w="19050" cap="flat" cmpd="sng">
              <a:solidFill>
                <a:schemeClr val="dk1"/>
              </a:solidFill>
              <a:prstDash val="solid"/>
              <a:round/>
              <a:headEnd type="none" w="med" len="med"/>
              <a:tailEnd type="none" w="med" len="med"/>
            </a:ln>
          </p:spPr>
        </p:cxnSp>
      </p:grpSp>
      <p:sp>
        <p:nvSpPr>
          <p:cNvPr id="94" name="Google Shape;94;p13"/>
          <p:cNvSpPr txBox="1">
            <a:spLocks noGrp="1"/>
          </p:cNvSpPr>
          <p:nvPr>
            <p:ph type="title"/>
          </p:nvPr>
        </p:nvSpPr>
        <p:spPr>
          <a:xfrm>
            <a:off x="662940" y="445135"/>
            <a:ext cx="7705090"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2800"/>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95" name="Google Shape;95;p13"/>
          <p:cNvSpPr txBox="1">
            <a:spLocks noGrp="1"/>
          </p:cNvSpPr>
          <p:nvPr>
            <p:ph type="subTitle" idx="1"/>
          </p:nvPr>
        </p:nvSpPr>
        <p:spPr>
          <a:xfrm>
            <a:off x="788670" y="2105660"/>
            <a:ext cx="2306955" cy="574040"/>
          </a:xfrm>
          <a:prstGeom prst="rect">
            <a:avLst/>
          </a:prstGeom>
          <a:noFill/>
          <a:ln>
            <a:noFill/>
            <a:prstDash/>
          </a:ln>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96" name="Google Shape;96;p13"/>
          <p:cNvSpPr txBox="1">
            <a:spLocks noGrp="1"/>
          </p:cNvSpPr>
          <p:nvPr>
            <p:ph type="subTitle" idx="2"/>
          </p:nvPr>
        </p:nvSpPr>
        <p:spPr>
          <a:xfrm>
            <a:off x="788670" y="3772535"/>
            <a:ext cx="2306955" cy="574040"/>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97" name="Google Shape;97;p13"/>
          <p:cNvSpPr txBox="1">
            <a:spLocks noGrp="1"/>
          </p:cNvSpPr>
          <p:nvPr>
            <p:ph type="subTitle" idx="3"/>
          </p:nvPr>
        </p:nvSpPr>
        <p:spPr>
          <a:xfrm>
            <a:off x="3418205" y="3772535"/>
            <a:ext cx="2306955" cy="574040"/>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98" name="Google Shape;98;p13"/>
          <p:cNvSpPr txBox="1">
            <a:spLocks noGrp="1"/>
          </p:cNvSpPr>
          <p:nvPr>
            <p:ph type="subTitle" idx="4"/>
          </p:nvPr>
        </p:nvSpPr>
        <p:spPr>
          <a:xfrm>
            <a:off x="3418205" y="2105660"/>
            <a:ext cx="2306955" cy="574040"/>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99" name="Google Shape;99;p13"/>
          <p:cNvSpPr txBox="1">
            <a:spLocks noGrp="1"/>
          </p:cNvSpPr>
          <p:nvPr>
            <p:ph type="title" idx="5" hasCustomPrompt="1"/>
          </p:nvPr>
        </p:nvSpPr>
        <p:spPr>
          <a:xfrm>
            <a:off x="919480" y="1319530"/>
            <a:ext cx="367030" cy="367030"/>
          </a:xfrm>
          <a:prstGeom prst="rect">
            <a:avLst/>
          </a:prstGeom>
          <a:solidFill>
            <a:schemeClr val="dk1"/>
          </a:solidFill>
          <a:ln>
            <a:noFill/>
            <a:prstDash/>
          </a:ln>
        </p:spPr>
        <p:txBody>
          <a:bodyPr vert="horz" wrap="square" lIns="91440" tIns="91440" rIns="91440" bIns="91440" numCol="1" anchor="ctr">
            <a:noAutofit/>
          </a:bodyPr>
          <a:lstStyle>
            <a:lvl1pPr marL="0" indent="0" algn="ctr" rtl="0">
              <a:lnSpc>
                <a:spcPct val="115000"/>
              </a:lnSpc>
              <a:spcBef>
                <a:spcPts val="0"/>
              </a:spcBef>
              <a:spcAft>
                <a:spcPts val="0"/>
              </a:spcAft>
              <a:buFontTx/>
              <a:buNone/>
              <a:defRPr lang="en-GB" altLang="en-US" sz="1100">
                <a:solidFill>
                  <a:schemeClr val="lt1"/>
                </a:solidFill>
              </a:defRPr>
            </a:lvl1pPr>
            <a:lvl2pPr marL="0" lvl="1" indent="0" rtl="0">
              <a:spcBef>
                <a:spcPts val="0"/>
              </a:spcBef>
              <a:spcAft>
                <a:spcPts val="0"/>
              </a:spcAft>
              <a:buFontTx/>
              <a:buNone/>
              <a:defRPr lang="en-GB" altLang="en-US" sz="3000"/>
            </a:lvl2pPr>
            <a:lvl3pPr marL="0" lvl="2" indent="0" rtl="0">
              <a:spcBef>
                <a:spcPts val="0"/>
              </a:spcBef>
              <a:spcAft>
                <a:spcPts val="0"/>
              </a:spcAft>
              <a:buFontTx/>
              <a:buNone/>
              <a:defRPr lang="en-GB" altLang="en-US" sz="3000"/>
            </a:lvl3pPr>
            <a:lvl4pPr marL="0" lvl="3" indent="0" rtl="0">
              <a:spcBef>
                <a:spcPts val="0"/>
              </a:spcBef>
              <a:spcAft>
                <a:spcPts val="0"/>
              </a:spcAft>
              <a:buFontTx/>
              <a:buNone/>
              <a:defRPr lang="en-GB" altLang="en-US" sz="3000"/>
            </a:lvl4pPr>
            <a:lvl5pPr marL="0" lvl="4" indent="0" rtl="0">
              <a:spcBef>
                <a:spcPts val="0"/>
              </a:spcBef>
              <a:spcAft>
                <a:spcPts val="0"/>
              </a:spcAft>
              <a:buFontTx/>
              <a:buNone/>
              <a:defRPr lang="en-GB" altLang="en-US" sz="3000"/>
            </a:lvl5pPr>
            <a:lvl6pPr marL="0" lvl="5" indent="0" rtl="0">
              <a:spcBef>
                <a:spcPts val="0"/>
              </a:spcBef>
              <a:spcAft>
                <a:spcPts val="0"/>
              </a:spcAft>
              <a:buFontTx/>
              <a:buNone/>
              <a:defRPr lang="en-GB" altLang="en-US" sz="3000"/>
            </a:lvl6pPr>
            <a:lvl7pPr marL="0" lvl="6" indent="0" rtl="0">
              <a:spcBef>
                <a:spcPts val="0"/>
              </a:spcBef>
              <a:spcAft>
                <a:spcPts val="0"/>
              </a:spcAft>
              <a:buFontTx/>
              <a:buNone/>
              <a:defRPr lang="en-GB" altLang="en-US" sz="3000"/>
            </a:lvl7pPr>
            <a:lvl8pPr marL="0" lvl="7" indent="0" rtl="0">
              <a:spcBef>
                <a:spcPts val="0"/>
              </a:spcBef>
              <a:spcAft>
                <a:spcPts val="0"/>
              </a:spcAft>
              <a:buFontTx/>
              <a:buNone/>
              <a:defRPr lang="en-GB" altLang="en-US" sz="3000"/>
            </a:lvl8pPr>
            <a:lvl9pPr marL="0" lvl="8" indent="0" rtl="0">
              <a:spcBef>
                <a:spcPts val="0"/>
              </a:spcBef>
              <a:spcAft>
                <a:spcPts val="0"/>
              </a:spcAft>
              <a:buFontTx/>
              <a:buNone/>
              <a:defRPr lang="en-GB" altLang="en-US" sz="3000"/>
            </a:lvl9pPr>
          </a:lstStyle>
          <a:p>
            <a:pPr marL="0" indent="0">
              <a:buFontTx/>
              <a:buNone/>
            </a:pPr>
            <a:r>
              <a:rPr/>
              <a:t>xx%</a:t>
            </a:r>
          </a:p>
        </p:txBody>
      </p:sp>
      <p:sp>
        <p:nvSpPr>
          <p:cNvPr id="100" name="Google Shape;100;p13"/>
          <p:cNvSpPr txBox="1">
            <a:spLocks noGrp="1"/>
          </p:cNvSpPr>
          <p:nvPr>
            <p:ph type="title" idx="6" hasCustomPrompt="1"/>
          </p:nvPr>
        </p:nvSpPr>
        <p:spPr>
          <a:xfrm>
            <a:off x="3509010" y="2977515"/>
            <a:ext cx="367030" cy="367030"/>
          </a:xfrm>
          <a:prstGeom prst="rect">
            <a:avLst/>
          </a:prstGeom>
          <a:solidFill>
            <a:schemeClr val="dk1"/>
          </a:solidFill>
          <a:ln>
            <a:noFill/>
            <a:prstDash/>
          </a:ln>
        </p:spPr>
        <p:txBody>
          <a:bodyPr vert="horz" wrap="square" lIns="91440" tIns="91440" rIns="91440" bIns="91440" numCol="1" anchor="ctr">
            <a:noAutofit/>
          </a:bodyPr>
          <a:lstStyle>
            <a:lvl1pPr marL="0" indent="0" algn="ctr" rtl="0">
              <a:lnSpc>
                <a:spcPct val="115000"/>
              </a:lnSpc>
              <a:spcBef>
                <a:spcPts val="0"/>
              </a:spcBef>
              <a:spcAft>
                <a:spcPts val="0"/>
              </a:spcAft>
              <a:buFontTx/>
              <a:buNone/>
              <a:defRPr lang="en-GB" altLang="en-US" sz="1100">
                <a:solidFill>
                  <a:schemeClr val="lt1"/>
                </a:solidFill>
              </a:defRPr>
            </a:lvl1pPr>
            <a:lvl2pPr marL="0" lvl="1" indent="0" rtl="0">
              <a:spcBef>
                <a:spcPts val="0"/>
              </a:spcBef>
              <a:spcAft>
                <a:spcPts val="0"/>
              </a:spcAft>
              <a:buFontTx/>
              <a:buNone/>
              <a:defRPr lang="en-GB" altLang="en-US" sz="3000"/>
            </a:lvl2pPr>
            <a:lvl3pPr marL="0" lvl="2" indent="0" rtl="0">
              <a:spcBef>
                <a:spcPts val="0"/>
              </a:spcBef>
              <a:spcAft>
                <a:spcPts val="0"/>
              </a:spcAft>
              <a:buFontTx/>
              <a:buNone/>
              <a:defRPr lang="en-GB" altLang="en-US" sz="3000"/>
            </a:lvl3pPr>
            <a:lvl4pPr marL="0" lvl="3" indent="0" rtl="0">
              <a:spcBef>
                <a:spcPts val="0"/>
              </a:spcBef>
              <a:spcAft>
                <a:spcPts val="0"/>
              </a:spcAft>
              <a:buFontTx/>
              <a:buNone/>
              <a:defRPr lang="en-GB" altLang="en-US" sz="3000"/>
            </a:lvl4pPr>
            <a:lvl5pPr marL="0" lvl="4" indent="0" rtl="0">
              <a:spcBef>
                <a:spcPts val="0"/>
              </a:spcBef>
              <a:spcAft>
                <a:spcPts val="0"/>
              </a:spcAft>
              <a:buFontTx/>
              <a:buNone/>
              <a:defRPr lang="en-GB" altLang="en-US" sz="3000"/>
            </a:lvl5pPr>
            <a:lvl6pPr marL="0" lvl="5" indent="0" rtl="0">
              <a:spcBef>
                <a:spcPts val="0"/>
              </a:spcBef>
              <a:spcAft>
                <a:spcPts val="0"/>
              </a:spcAft>
              <a:buFontTx/>
              <a:buNone/>
              <a:defRPr lang="en-GB" altLang="en-US" sz="3000"/>
            </a:lvl6pPr>
            <a:lvl7pPr marL="0" lvl="6" indent="0" rtl="0">
              <a:spcBef>
                <a:spcPts val="0"/>
              </a:spcBef>
              <a:spcAft>
                <a:spcPts val="0"/>
              </a:spcAft>
              <a:buFontTx/>
              <a:buNone/>
              <a:defRPr lang="en-GB" altLang="en-US" sz="3000"/>
            </a:lvl7pPr>
            <a:lvl8pPr marL="0" lvl="7" indent="0" rtl="0">
              <a:spcBef>
                <a:spcPts val="0"/>
              </a:spcBef>
              <a:spcAft>
                <a:spcPts val="0"/>
              </a:spcAft>
              <a:buFontTx/>
              <a:buNone/>
              <a:defRPr lang="en-GB" altLang="en-US" sz="3000"/>
            </a:lvl8pPr>
            <a:lvl9pPr marL="0" lvl="8" indent="0" rtl="0">
              <a:spcBef>
                <a:spcPts val="0"/>
              </a:spcBef>
              <a:spcAft>
                <a:spcPts val="0"/>
              </a:spcAft>
              <a:buFontTx/>
              <a:buNone/>
              <a:defRPr lang="en-GB" altLang="en-US" sz="3000"/>
            </a:lvl9pPr>
          </a:lstStyle>
          <a:p>
            <a:pPr marL="0" indent="0">
              <a:buFontTx/>
              <a:buNone/>
            </a:pPr>
            <a:r>
              <a:rPr/>
              <a:t>xx%</a:t>
            </a:r>
          </a:p>
        </p:txBody>
      </p:sp>
      <p:sp>
        <p:nvSpPr>
          <p:cNvPr id="101" name="Google Shape;101;p13"/>
          <p:cNvSpPr txBox="1">
            <a:spLocks noGrp="1"/>
          </p:cNvSpPr>
          <p:nvPr>
            <p:ph type="title" idx="7" hasCustomPrompt="1"/>
          </p:nvPr>
        </p:nvSpPr>
        <p:spPr>
          <a:xfrm>
            <a:off x="919480" y="2977515"/>
            <a:ext cx="367030" cy="367030"/>
          </a:xfrm>
          <a:prstGeom prst="rect">
            <a:avLst/>
          </a:prstGeom>
          <a:solidFill>
            <a:schemeClr val="dk1"/>
          </a:solidFill>
          <a:ln>
            <a:noFill/>
            <a:prstDash/>
          </a:ln>
        </p:spPr>
        <p:txBody>
          <a:bodyPr vert="horz" wrap="square" lIns="91440" tIns="91440" rIns="91440" bIns="91440" numCol="1" anchor="ctr">
            <a:noAutofit/>
          </a:bodyPr>
          <a:lstStyle>
            <a:lvl1pPr marL="0" indent="0" algn="ctr" rtl="0">
              <a:lnSpc>
                <a:spcPct val="115000"/>
              </a:lnSpc>
              <a:spcBef>
                <a:spcPts val="0"/>
              </a:spcBef>
              <a:spcAft>
                <a:spcPts val="0"/>
              </a:spcAft>
              <a:buFontTx/>
              <a:buNone/>
              <a:defRPr lang="en-GB" altLang="en-US" sz="1100">
                <a:solidFill>
                  <a:schemeClr val="lt1"/>
                </a:solidFill>
              </a:defRPr>
            </a:lvl1pPr>
            <a:lvl2pPr marL="0" lvl="1" indent="0" rtl="0">
              <a:spcBef>
                <a:spcPts val="0"/>
              </a:spcBef>
              <a:spcAft>
                <a:spcPts val="0"/>
              </a:spcAft>
              <a:buFontTx/>
              <a:buNone/>
              <a:defRPr lang="en-GB" altLang="en-US" sz="3000"/>
            </a:lvl2pPr>
            <a:lvl3pPr marL="0" lvl="2" indent="0" rtl="0">
              <a:spcBef>
                <a:spcPts val="0"/>
              </a:spcBef>
              <a:spcAft>
                <a:spcPts val="0"/>
              </a:spcAft>
              <a:buFontTx/>
              <a:buNone/>
              <a:defRPr lang="en-GB" altLang="en-US" sz="3000"/>
            </a:lvl3pPr>
            <a:lvl4pPr marL="0" lvl="3" indent="0" rtl="0">
              <a:spcBef>
                <a:spcPts val="0"/>
              </a:spcBef>
              <a:spcAft>
                <a:spcPts val="0"/>
              </a:spcAft>
              <a:buFontTx/>
              <a:buNone/>
              <a:defRPr lang="en-GB" altLang="en-US" sz="3000"/>
            </a:lvl4pPr>
            <a:lvl5pPr marL="0" lvl="4" indent="0" rtl="0">
              <a:spcBef>
                <a:spcPts val="0"/>
              </a:spcBef>
              <a:spcAft>
                <a:spcPts val="0"/>
              </a:spcAft>
              <a:buFontTx/>
              <a:buNone/>
              <a:defRPr lang="en-GB" altLang="en-US" sz="3000"/>
            </a:lvl5pPr>
            <a:lvl6pPr marL="0" lvl="5" indent="0" rtl="0">
              <a:spcBef>
                <a:spcPts val="0"/>
              </a:spcBef>
              <a:spcAft>
                <a:spcPts val="0"/>
              </a:spcAft>
              <a:buFontTx/>
              <a:buNone/>
              <a:defRPr lang="en-GB" altLang="en-US" sz="3000"/>
            </a:lvl6pPr>
            <a:lvl7pPr marL="0" lvl="6" indent="0" rtl="0">
              <a:spcBef>
                <a:spcPts val="0"/>
              </a:spcBef>
              <a:spcAft>
                <a:spcPts val="0"/>
              </a:spcAft>
              <a:buFontTx/>
              <a:buNone/>
              <a:defRPr lang="en-GB" altLang="en-US" sz="3000"/>
            </a:lvl7pPr>
            <a:lvl8pPr marL="0" lvl="7" indent="0" rtl="0">
              <a:spcBef>
                <a:spcPts val="0"/>
              </a:spcBef>
              <a:spcAft>
                <a:spcPts val="0"/>
              </a:spcAft>
              <a:buFontTx/>
              <a:buNone/>
              <a:defRPr lang="en-GB" altLang="en-US" sz="3000"/>
            </a:lvl8pPr>
            <a:lvl9pPr marL="0" lvl="8" indent="0" rtl="0">
              <a:spcBef>
                <a:spcPts val="0"/>
              </a:spcBef>
              <a:spcAft>
                <a:spcPts val="0"/>
              </a:spcAft>
              <a:buFontTx/>
              <a:buNone/>
              <a:defRPr lang="en-GB" altLang="en-US" sz="3000"/>
            </a:lvl9pPr>
          </a:lstStyle>
          <a:p>
            <a:pPr marL="0" indent="0">
              <a:buFontTx/>
              <a:buNone/>
            </a:pPr>
            <a:r>
              <a:rPr/>
              <a:t>xx%</a:t>
            </a:r>
          </a:p>
        </p:txBody>
      </p:sp>
      <p:sp>
        <p:nvSpPr>
          <p:cNvPr id="102" name="Google Shape;102;p13"/>
          <p:cNvSpPr txBox="1">
            <a:spLocks noGrp="1"/>
          </p:cNvSpPr>
          <p:nvPr>
            <p:ph type="title" idx="8" hasCustomPrompt="1"/>
          </p:nvPr>
        </p:nvSpPr>
        <p:spPr>
          <a:xfrm>
            <a:off x="3528060" y="1319530"/>
            <a:ext cx="367030" cy="367030"/>
          </a:xfrm>
          <a:prstGeom prst="rect">
            <a:avLst/>
          </a:prstGeom>
          <a:solidFill>
            <a:schemeClr val="dk1"/>
          </a:solidFill>
          <a:ln>
            <a:noFill/>
            <a:prstDash/>
          </a:ln>
        </p:spPr>
        <p:txBody>
          <a:bodyPr vert="horz" wrap="square" lIns="91440" tIns="91440" rIns="91440" bIns="91440" numCol="1" anchor="ctr">
            <a:noAutofit/>
          </a:bodyPr>
          <a:lstStyle>
            <a:lvl1pPr marL="0" indent="0" algn="ctr" rtl="0">
              <a:lnSpc>
                <a:spcPct val="115000"/>
              </a:lnSpc>
              <a:spcBef>
                <a:spcPts val="0"/>
              </a:spcBef>
              <a:spcAft>
                <a:spcPts val="0"/>
              </a:spcAft>
              <a:buFontTx/>
              <a:buNone/>
              <a:defRPr lang="en-GB" altLang="en-US" sz="1100">
                <a:solidFill>
                  <a:schemeClr val="lt1"/>
                </a:solidFill>
              </a:defRPr>
            </a:lvl1pPr>
            <a:lvl2pPr marL="0" lvl="1" indent="0" rtl="0">
              <a:spcBef>
                <a:spcPts val="0"/>
              </a:spcBef>
              <a:spcAft>
                <a:spcPts val="0"/>
              </a:spcAft>
              <a:buFontTx/>
              <a:buNone/>
              <a:defRPr lang="en-GB" altLang="en-US" sz="3000"/>
            </a:lvl2pPr>
            <a:lvl3pPr marL="0" lvl="2" indent="0" rtl="0">
              <a:spcBef>
                <a:spcPts val="0"/>
              </a:spcBef>
              <a:spcAft>
                <a:spcPts val="0"/>
              </a:spcAft>
              <a:buFontTx/>
              <a:buNone/>
              <a:defRPr lang="en-GB" altLang="en-US" sz="3000"/>
            </a:lvl3pPr>
            <a:lvl4pPr marL="0" lvl="3" indent="0" rtl="0">
              <a:spcBef>
                <a:spcPts val="0"/>
              </a:spcBef>
              <a:spcAft>
                <a:spcPts val="0"/>
              </a:spcAft>
              <a:buFontTx/>
              <a:buNone/>
              <a:defRPr lang="en-GB" altLang="en-US" sz="3000"/>
            </a:lvl4pPr>
            <a:lvl5pPr marL="0" lvl="4" indent="0" rtl="0">
              <a:spcBef>
                <a:spcPts val="0"/>
              </a:spcBef>
              <a:spcAft>
                <a:spcPts val="0"/>
              </a:spcAft>
              <a:buFontTx/>
              <a:buNone/>
              <a:defRPr lang="en-GB" altLang="en-US" sz="3000"/>
            </a:lvl5pPr>
            <a:lvl6pPr marL="0" lvl="5" indent="0" rtl="0">
              <a:spcBef>
                <a:spcPts val="0"/>
              </a:spcBef>
              <a:spcAft>
                <a:spcPts val="0"/>
              </a:spcAft>
              <a:buFontTx/>
              <a:buNone/>
              <a:defRPr lang="en-GB" altLang="en-US" sz="3000"/>
            </a:lvl6pPr>
            <a:lvl7pPr marL="0" lvl="6" indent="0" rtl="0">
              <a:spcBef>
                <a:spcPts val="0"/>
              </a:spcBef>
              <a:spcAft>
                <a:spcPts val="0"/>
              </a:spcAft>
              <a:buFontTx/>
              <a:buNone/>
              <a:defRPr lang="en-GB" altLang="en-US" sz="3000"/>
            </a:lvl7pPr>
            <a:lvl8pPr marL="0" lvl="7" indent="0" rtl="0">
              <a:spcBef>
                <a:spcPts val="0"/>
              </a:spcBef>
              <a:spcAft>
                <a:spcPts val="0"/>
              </a:spcAft>
              <a:buFontTx/>
              <a:buNone/>
              <a:defRPr lang="en-GB" altLang="en-US" sz="3000"/>
            </a:lvl8pPr>
            <a:lvl9pPr marL="0" lvl="8" indent="0" rtl="0">
              <a:spcBef>
                <a:spcPts val="0"/>
              </a:spcBef>
              <a:spcAft>
                <a:spcPts val="0"/>
              </a:spcAft>
              <a:buFontTx/>
              <a:buNone/>
              <a:defRPr lang="en-GB" altLang="en-US" sz="3000"/>
            </a:lvl9pPr>
          </a:lstStyle>
          <a:p>
            <a:pPr marL="0" indent="0">
              <a:buFontTx/>
              <a:buNone/>
            </a:pPr>
            <a:r>
              <a:rPr/>
              <a:t>xx%</a:t>
            </a:r>
          </a:p>
        </p:txBody>
      </p:sp>
      <p:sp>
        <p:nvSpPr>
          <p:cNvPr id="103" name="Google Shape;103;p13"/>
          <p:cNvSpPr txBox="1">
            <a:spLocks noGrp="1"/>
          </p:cNvSpPr>
          <p:nvPr>
            <p:ph type="subTitle" idx="9"/>
          </p:nvPr>
        </p:nvSpPr>
        <p:spPr>
          <a:xfrm>
            <a:off x="6048375" y="3772535"/>
            <a:ext cx="2306955" cy="574040"/>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104" name="Google Shape;104;p13"/>
          <p:cNvSpPr txBox="1">
            <a:spLocks noGrp="1"/>
          </p:cNvSpPr>
          <p:nvPr>
            <p:ph type="subTitle" idx="13"/>
          </p:nvPr>
        </p:nvSpPr>
        <p:spPr>
          <a:xfrm>
            <a:off x="6048375" y="2105660"/>
            <a:ext cx="2306955" cy="574040"/>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105" name="Google Shape;105;p13"/>
          <p:cNvSpPr txBox="1">
            <a:spLocks noGrp="1"/>
          </p:cNvSpPr>
          <p:nvPr>
            <p:ph type="title" idx="14" hasCustomPrompt="1"/>
          </p:nvPr>
        </p:nvSpPr>
        <p:spPr>
          <a:xfrm>
            <a:off x="6137275" y="2977515"/>
            <a:ext cx="367030" cy="367030"/>
          </a:xfrm>
          <a:prstGeom prst="rect">
            <a:avLst/>
          </a:prstGeom>
          <a:solidFill>
            <a:schemeClr val="dk1"/>
          </a:solidFill>
          <a:ln>
            <a:noFill/>
            <a:prstDash/>
          </a:ln>
        </p:spPr>
        <p:txBody>
          <a:bodyPr vert="horz" wrap="square" lIns="91440" tIns="91440" rIns="91440" bIns="91440" numCol="1" anchor="ctr">
            <a:noAutofit/>
          </a:bodyPr>
          <a:lstStyle>
            <a:lvl1pPr marL="0" indent="0" algn="ctr" rtl="0">
              <a:lnSpc>
                <a:spcPct val="115000"/>
              </a:lnSpc>
              <a:spcBef>
                <a:spcPts val="0"/>
              </a:spcBef>
              <a:spcAft>
                <a:spcPts val="0"/>
              </a:spcAft>
              <a:buFontTx/>
              <a:buNone/>
              <a:defRPr lang="en-GB" altLang="en-US" sz="1100">
                <a:solidFill>
                  <a:schemeClr val="lt1"/>
                </a:solidFill>
              </a:defRPr>
            </a:lvl1pPr>
            <a:lvl2pPr marL="0" lvl="1" indent="0" rtl="0">
              <a:spcBef>
                <a:spcPts val="0"/>
              </a:spcBef>
              <a:spcAft>
                <a:spcPts val="0"/>
              </a:spcAft>
              <a:buFontTx/>
              <a:buNone/>
              <a:defRPr lang="en-GB" altLang="en-US" sz="3000"/>
            </a:lvl2pPr>
            <a:lvl3pPr marL="0" lvl="2" indent="0" rtl="0">
              <a:spcBef>
                <a:spcPts val="0"/>
              </a:spcBef>
              <a:spcAft>
                <a:spcPts val="0"/>
              </a:spcAft>
              <a:buFontTx/>
              <a:buNone/>
              <a:defRPr lang="en-GB" altLang="en-US" sz="3000"/>
            </a:lvl3pPr>
            <a:lvl4pPr marL="0" lvl="3" indent="0" rtl="0">
              <a:spcBef>
                <a:spcPts val="0"/>
              </a:spcBef>
              <a:spcAft>
                <a:spcPts val="0"/>
              </a:spcAft>
              <a:buFontTx/>
              <a:buNone/>
              <a:defRPr lang="en-GB" altLang="en-US" sz="3000"/>
            </a:lvl4pPr>
            <a:lvl5pPr marL="0" lvl="4" indent="0" rtl="0">
              <a:spcBef>
                <a:spcPts val="0"/>
              </a:spcBef>
              <a:spcAft>
                <a:spcPts val="0"/>
              </a:spcAft>
              <a:buFontTx/>
              <a:buNone/>
              <a:defRPr lang="en-GB" altLang="en-US" sz="3000"/>
            </a:lvl5pPr>
            <a:lvl6pPr marL="0" lvl="5" indent="0" rtl="0">
              <a:spcBef>
                <a:spcPts val="0"/>
              </a:spcBef>
              <a:spcAft>
                <a:spcPts val="0"/>
              </a:spcAft>
              <a:buFontTx/>
              <a:buNone/>
              <a:defRPr lang="en-GB" altLang="en-US" sz="3000"/>
            </a:lvl6pPr>
            <a:lvl7pPr marL="0" lvl="6" indent="0" rtl="0">
              <a:spcBef>
                <a:spcPts val="0"/>
              </a:spcBef>
              <a:spcAft>
                <a:spcPts val="0"/>
              </a:spcAft>
              <a:buFontTx/>
              <a:buNone/>
              <a:defRPr lang="en-GB" altLang="en-US" sz="3000"/>
            </a:lvl7pPr>
            <a:lvl8pPr marL="0" lvl="7" indent="0" rtl="0">
              <a:spcBef>
                <a:spcPts val="0"/>
              </a:spcBef>
              <a:spcAft>
                <a:spcPts val="0"/>
              </a:spcAft>
              <a:buFontTx/>
              <a:buNone/>
              <a:defRPr lang="en-GB" altLang="en-US" sz="3000"/>
            </a:lvl8pPr>
            <a:lvl9pPr marL="0" lvl="8" indent="0" rtl="0">
              <a:spcBef>
                <a:spcPts val="0"/>
              </a:spcBef>
              <a:spcAft>
                <a:spcPts val="0"/>
              </a:spcAft>
              <a:buFontTx/>
              <a:buNone/>
              <a:defRPr lang="en-GB" altLang="en-US" sz="3000"/>
            </a:lvl9pPr>
          </a:lstStyle>
          <a:p>
            <a:pPr marL="0" indent="0">
              <a:buFontTx/>
              <a:buNone/>
            </a:pPr>
            <a:r>
              <a:rPr/>
              <a:t>xx%</a:t>
            </a:r>
          </a:p>
        </p:txBody>
      </p:sp>
      <p:sp>
        <p:nvSpPr>
          <p:cNvPr id="106" name="Google Shape;106;p13"/>
          <p:cNvSpPr txBox="1">
            <a:spLocks noGrp="1"/>
          </p:cNvSpPr>
          <p:nvPr>
            <p:ph type="title" idx="15" hasCustomPrompt="1"/>
          </p:nvPr>
        </p:nvSpPr>
        <p:spPr>
          <a:xfrm>
            <a:off x="6137275" y="1319530"/>
            <a:ext cx="367030" cy="367030"/>
          </a:xfrm>
          <a:prstGeom prst="rect">
            <a:avLst/>
          </a:prstGeom>
          <a:solidFill>
            <a:schemeClr val="dk1"/>
          </a:solidFill>
          <a:ln>
            <a:noFill/>
            <a:prstDash/>
          </a:ln>
        </p:spPr>
        <p:txBody>
          <a:bodyPr vert="horz" wrap="square" lIns="91440" tIns="91440" rIns="91440" bIns="91440" numCol="1" anchor="ctr">
            <a:noAutofit/>
          </a:bodyPr>
          <a:lstStyle>
            <a:lvl1pPr marL="0" indent="0" algn="ctr" rtl="0">
              <a:lnSpc>
                <a:spcPct val="115000"/>
              </a:lnSpc>
              <a:spcBef>
                <a:spcPts val="0"/>
              </a:spcBef>
              <a:spcAft>
                <a:spcPts val="0"/>
              </a:spcAft>
              <a:buFontTx/>
              <a:buNone/>
              <a:defRPr lang="en-GB" altLang="en-US" sz="1100">
                <a:solidFill>
                  <a:schemeClr val="lt1"/>
                </a:solidFill>
              </a:defRPr>
            </a:lvl1pPr>
            <a:lvl2pPr marL="0" lvl="1" indent="0" rtl="0">
              <a:spcBef>
                <a:spcPts val="0"/>
              </a:spcBef>
              <a:spcAft>
                <a:spcPts val="0"/>
              </a:spcAft>
              <a:buFontTx/>
              <a:buNone/>
              <a:defRPr lang="en-GB" altLang="en-US" sz="3000"/>
            </a:lvl2pPr>
            <a:lvl3pPr marL="0" lvl="2" indent="0" rtl="0">
              <a:spcBef>
                <a:spcPts val="0"/>
              </a:spcBef>
              <a:spcAft>
                <a:spcPts val="0"/>
              </a:spcAft>
              <a:buFontTx/>
              <a:buNone/>
              <a:defRPr lang="en-GB" altLang="en-US" sz="3000"/>
            </a:lvl3pPr>
            <a:lvl4pPr marL="0" lvl="3" indent="0" rtl="0">
              <a:spcBef>
                <a:spcPts val="0"/>
              </a:spcBef>
              <a:spcAft>
                <a:spcPts val="0"/>
              </a:spcAft>
              <a:buFontTx/>
              <a:buNone/>
              <a:defRPr lang="en-GB" altLang="en-US" sz="3000"/>
            </a:lvl4pPr>
            <a:lvl5pPr marL="0" lvl="4" indent="0" rtl="0">
              <a:spcBef>
                <a:spcPts val="0"/>
              </a:spcBef>
              <a:spcAft>
                <a:spcPts val="0"/>
              </a:spcAft>
              <a:buFontTx/>
              <a:buNone/>
              <a:defRPr lang="en-GB" altLang="en-US" sz="3000"/>
            </a:lvl5pPr>
            <a:lvl6pPr marL="0" lvl="5" indent="0" rtl="0">
              <a:spcBef>
                <a:spcPts val="0"/>
              </a:spcBef>
              <a:spcAft>
                <a:spcPts val="0"/>
              </a:spcAft>
              <a:buFontTx/>
              <a:buNone/>
              <a:defRPr lang="en-GB" altLang="en-US" sz="3000"/>
            </a:lvl6pPr>
            <a:lvl7pPr marL="0" lvl="6" indent="0" rtl="0">
              <a:spcBef>
                <a:spcPts val="0"/>
              </a:spcBef>
              <a:spcAft>
                <a:spcPts val="0"/>
              </a:spcAft>
              <a:buFontTx/>
              <a:buNone/>
              <a:defRPr lang="en-GB" altLang="en-US" sz="3000"/>
            </a:lvl7pPr>
            <a:lvl8pPr marL="0" lvl="7" indent="0" rtl="0">
              <a:spcBef>
                <a:spcPts val="0"/>
              </a:spcBef>
              <a:spcAft>
                <a:spcPts val="0"/>
              </a:spcAft>
              <a:buFontTx/>
              <a:buNone/>
              <a:defRPr lang="en-GB" altLang="en-US" sz="3000"/>
            </a:lvl8pPr>
            <a:lvl9pPr marL="0" lvl="8" indent="0" rtl="0">
              <a:spcBef>
                <a:spcPts val="0"/>
              </a:spcBef>
              <a:spcAft>
                <a:spcPts val="0"/>
              </a:spcAft>
              <a:buFontTx/>
              <a:buNone/>
              <a:defRPr lang="en-GB" altLang="en-US" sz="3000"/>
            </a:lvl9pPr>
          </a:lstStyle>
          <a:p>
            <a:pPr marL="0" indent="0">
              <a:buFontTx/>
              <a:buNone/>
            </a:pPr>
            <a:r>
              <a:rPr/>
              <a:t>xx%</a:t>
            </a:r>
          </a:p>
        </p:txBody>
      </p:sp>
      <p:sp>
        <p:nvSpPr>
          <p:cNvPr id="107" name="Google Shape;107;p13"/>
          <p:cNvSpPr txBox="1">
            <a:spLocks noGrp="1"/>
          </p:cNvSpPr>
          <p:nvPr>
            <p:ph type="subTitle" idx="16"/>
          </p:nvPr>
        </p:nvSpPr>
        <p:spPr>
          <a:xfrm>
            <a:off x="788670" y="1848485"/>
            <a:ext cx="2306955" cy="386715"/>
          </a:xfrm>
          <a:prstGeom prst="rect">
            <a:avLst/>
          </a:prstGeom>
        </p:spPr>
        <p:txBody>
          <a:bodyPr vert="horz" wrap="square" lIns="91440" tIns="91440" rIns="91440" bIns="91440" numCol="1" anchor="b">
            <a:noAutofit/>
          </a:bodyPr>
          <a:lstStyle>
            <a:lvl1pPr marL="0" indent="0" rtl="0">
              <a:lnSpc>
                <a:spcPct val="115000"/>
              </a:lnSpc>
              <a:spcBef>
                <a:spcPts val="0"/>
              </a:spcBef>
              <a:spcAft>
                <a:spcPts val="0"/>
              </a:spcAft>
              <a:buFontTx/>
              <a:buNone/>
              <a:defRPr lang="en-GB" altLang="en-US" sz="18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108" name="Google Shape;108;p13"/>
          <p:cNvSpPr txBox="1">
            <a:spLocks noGrp="1"/>
          </p:cNvSpPr>
          <p:nvPr>
            <p:ph type="subTitle" idx="17"/>
          </p:nvPr>
        </p:nvSpPr>
        <p:spPr>
          <a:xfrm>
            <a:off x="788670" y="3503295"/>
            <a:ext cx="2306955" cy="386715"/>
          </a:xfrm>
          <a:prstGeom prst="rect">
            <a:avLst/>
          </a:prstGeom>
        </p:spPr>
        <p:txBody>
          <a:bodyPr vert="horz" wrap="square" lIns="91440" tIns="91440" rIns="91440" bIns="91440" numCol="1" anchor="b">
            <a:noAutofit/>
          </a:bodyPr>
          <a:lstStyle>
            <a:lvl1pPr marL="0" indent="0" rtl="0">
              <a:lnSpc>
                <a:spcPct val="115000"/>
              </a:lnSpc>
              <a:spcBef>
                <a:spcPts val="0"/>
              </a:spcBef>
              <a:spcAft>
                <a:spcPts val="0"/>
              </a:spcAft>
              <a:buFontTx/>
              <a:buNone/>
              <a:defRPr lang="en-GB" altLang="en-US" sz="18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109" name="Google Shape;109;p13"/>
          <p:cNvSpPr txBox="1">
            <a:spLocks noGrp="1"/>
          </p:cNvSpPr>
          <p:nvPr>
            <p:ph type="subTitle" idx="18"/>
          </p:nvPr>
        </p:nvSpPr>
        <p:spPr>
          <a:xfrm>
            <a:off x="3418205" y="3503295"/>
            <a:ext cx="2306955" cy="386715"/>
          </a:xfrm>
          <a:prstGeom prst="rect">
            <a:avLst/>
          </a:prstGeom>
        </p:spPr>
        <p:txBody>
          <a:bodyPr vert="horz" wrap="square" lIns="91440" tIns="91440" rIns="91440" bIns="91440" numCol="1" anchor="b">
            <a:noAutofit/>
          </a:bodyPr>
          <a:lstStyle>
            <a:lvl1pPr marL="0" indent="0" rtl="0">
              <a:lnSpc>
                <a:spcPct val="115000"/>
              </a:lnSpc>
              <a:spcBef>
                <a:spcPts val="0"/>
              </a:spcBef>
              <a:spcAft>
                <a:spcPts val="0"/>
              </a:spcAft>
              <a:buFontTx/>
              <a:buNone/>
              <a:defRPr lang="en-GB" altLang="en-US" sz="18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110" name="Google Shape;110;p13"/>
          <p:cNvSpPr txBox="1">
            <a:spLocks noGrp="1"/>
          </p:cNvSpPr>
          <p:nvPr>
            <p:ph type="subTitle" idx="19"/>
          </p:nvPr>
        </p:nvSpPr>
        <p:spPr>
          <a:xfrm>
            <a:off x="3418205" y="1848485"/>
            <a:ext cx="2306955" cy="386715"/>
          </a:xfrm>
          <a:prstGeom prst="rect">
            <a:avLst/>
          </a:prstGeom>
        </p:spPr>
        <p:txBody>
          <a:bodyPr vert="horz" wrap="square" lIns="91440" tIns="91440" rIns="91440" bIns="91440" numCol="1" anchor="b">
            <a:noAutofit/>
          </a:bodyPr>
          <a:lstStyle>
            <a:lvl1pPr marL="0" indent="0" rtl="0">
              <a:lnSpc>
                <a:spcPct val="115000"/>
              </a:lnSpc>
              <a:spcBef>
                <a:spcPts val="0"/>
              </a:spcBef>
              <a:spcAft>
                <a:spcPts val="0"/>
              </a:spcAft>
              <a:buFontTx/>
              <a:buNone/>
              <a:defRPr lang="en-GB" altLang="en-US" sz="18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111" name="Google Shape;111;p13"/>
          <p:cNvSpPr txBox="1">
            <a:spLocks noGrp="1"/>
          </p:cNvSpPr>
          <p:nvPr>
            <p:ph type="subTitle" idx="20"/>
          </p:nvPr>
        </p:nvSpPr>
        <p:spPr>
          <a:xfrm>
            <a:off x="6048375" y="3503295"/>
            <a:ext cx="2306955" cy="386715"/>
          </a:xfrm>
          <a:prstGeom prst="rect">
            <a:avLst/>
          </a:prstGeom>
        </p:spPr>
        <p:txBody>
          <a:bodyPr vert="horz" wrap="square" lIns="91440" tIns="91440" rIns="91440" bIns="91440" numCol="1" anchor="b">
            <a:noAutofit/>
          </a:bodyPr>
          <a:lstStyle>
            <a:lvl1pPr marL="0" indent="0" rtl="0">
              <a:lnSpc>
                <a:spcPct val="115000"/>
              </a:lnSpc>
              <a:spcBef>
                <a:spcPts val="0"/>
              </a:spcBef>
              <a:spcAft>
                <a:spcPts val="0"/>
              </a:spcAft>
              <a:buFontTx/>
              <a:buNone/>
              <a:defRPr lang="en-GB" altLang="en-US" sz="18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112" name="Google Shape;112;p13"/>
          <p:cNvSpPr txBox="1">
            <a:spLocks noGrp="1"/>
          </p:cNvSpPr>
          <p:nvPr>
            <p:ph type="subTitle" idx="21"/>
          </p:nvPr>
        </p:nvSpPr>
        <p:spPr>
          <a:xfrm>
            <a:off x="6048375" y="1848485"/>
            <a:ext cx="2306955" cy="386715"/>
          </a:xfrm>
          <a:prstGeom prst="rect">
            <a:avLst/>
          </a:prstGeom>
        </p:spPr>
        <p:txBody>
          <a:bodyPr vert="horz" wrap="square" lIns="91440" tIns="91440" rIns="91440" bIns="91440" numCol="1" anchor="b">
            <a:noAutofit/>
          </a:bodyPr>
          <a:lstStyle>
            <a:lvl1pPr marL="0" indent="0" rtl="0">
              <a:lnSpc>
                <a:spcPct val="115000"/>
              </a:lnSpc>
              <a:spcBef>
                <a:spcPts val="0"/>
              </a:spcBef>
              <a:spcAft>
                <a:spcPts val="0"/>
              </a:spcAft>
              <a:buFontTx/>
              <a:buNone/>
              <a:defRPr lang="en-GB" altLang="en-US" sz="18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13"/>
        <p:cNvGrpSpPr/>
        <p:nvPr/>
      </p:nvGrpSpPr>
      <p:grpSpPr>
        <a:xfrm>
          <a:off x="0" y="0"/>
          <a:ext cx="0" cy="0"/>
          <a:chOff x="0" y="0"/>
          <a:chExt cx="0" cy="0"/>
        </a:xfrm>
      </p:grpSpPr>
      <p:sp>
        <p:nvSpPr>
          <p:cNvPr id="114" name="Google Shape;114;p14"/>
          <p:cNvSpPr>
            <a:spLocks/>
          </p:cNvSpPr>
          <p:nvPr/>
        </p:nvSpPr>
        <p:spPr>
          <a:xfrm>
            <a:off x="-2125345" y="3018790"/>
            <a:ext cx="4244340" cy="4244340"/>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115" name="Google Shape;115;p14"/>
          <p:cNvGrpSpPr/>
          <p:nvPr/>
        </p:nvGrpSpPr>
        <p:grpSpPr>
          <a:xfrm>
            <a:off x="727710" y="-29210"/>
            <a:ext cx="8550275" cy="4638040"/>
            <a:chOff x="727710" y="-29210"/>
            <a:chExt cx="8550275" cy="4638040"/>
          </a:xfrm>
        </p:grpSpPr>
        <p:sp>
          <p:nvSpPr>
            <p:cNvPr id="116" name="Google Shape;116;p14"/>
            <p:cNvSpPr/>
            <p:nvPr/>
          </p:nvSpPr>
          <p:spPr>
            <a:xfrm>
              <a:off x="727710" y="533400"/>
              <a:ext cx="7703185" cy="40747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 name="Google Shape;117;p14"/>
            <p:cNvCxnSpPr/>
            <p:nvPr/>
          </p:nvCxnSpPr>
          <p:spPr>
            <a:xfrm rot="10800000">
              <a:off x="727710" y="-29210"/>
              <a:ext cx="0" cy="562610"/>
            </a:xfrm>
            <a:prstGeom prst="straightConnector1">
              <a:avLst/>
            </a:prstGeom>
            <a:noFill/>
            <a:ln w="19050" cap="flat" cmpd="sng">
              <a:solidFill>
                <a:schemeClr val="dk1"/>
              </a:solidFill>
              <a:prstDash val="solid"/>
              <a:round/>
              <a:headEnd type="none" w="med" len="med"/>
              <a:tailEnd type="none" w="med" len="med"/>
            </a:ln>
          </p:spPr>
        </p:cxnSp>
        <p:cxnSp>
          <p:nvCxnSpPr>
            <p:cNvPr id="118" name="Google Shape;118;p14"/>
            <p:cNvCxnSpPr/>
            <p:nvPr/>
          </p:nvCxnSpPr>
          <p:spPr>
            <a:xfrm>
              <a:off x="8430895" y="4608830"/>
              <a:ext cx="847090" cy="0"/>
            </a:xfrm>
            <a:prstGeom prst="straightConnector1">
              <a:avLst/>
            </a:prstGeom>
            <a:noFill/>
            <a:ln w="19050" cap="flat" cmpd="sng">
              <a:solidFill>
                <a:schemeClr val="dk1"/>
              </a:solidFill>
              <a:prstDash val="solid"/>
              <a:round/>
              <a:headEnd type="none" w="med" len="med"/>
              <a:tailEnd type="none" w="med" len="med"/>
            </a:ln>
          </p:spPr>
        </p:cxnSp>
      </p:grpSp>
      <p:sp>
        <p:nvSpPr>
          <p:cNvPr id="119" name="Google Shape;119;p14"/>
          <p:cNvSpPr txBox="1">
            <a:spLocks noGrp="1"/>
          </p:cNvSpPr>
          <p:nvPr>
            <p:ph type="title"/>
          </p:nvPr>
        </p:nvSpPr>
        <p:spPr>
          <a:xfrm>
            <a:off x="2212340" y="2464435"/>
            <a:ext cx="5915025" cy="533400"/>
          </a:xfrm>
          <a:prstGeom prst="rect">
            <a:avLst/>
          </a:prstGeom>
          <a:noFill/>
          <a:ln>
            <a:noFill/>
            <a:prstDash/>
          </a:ln>
        </p:spPr>
        <p:txBody>
          <a:bodyPr vert="horz" wrap="square" lIns="91440" tIns="91440" rIns="91440" bIns="91440" numCol="1" anchor="t">
            <a:noAutofit/>
          </a:bodyPr>
          <a:lstStyle>
            <a:lvl1pPr marL="0" indent="0" algn="r" rtl="0">
              <a:lnSpc>
                <a:spcPct val="115000"/>
              </a:lnSpc>
              <a:spcBef>
                <a:spcPts val="0"/>
              </a:spcBef>
              <a:spcAft>
                <a:spcPts val="0"/>
              </a:spcAft>
              <a:buFontTx/>
              <a:buNone/>
              <a:defRPr lang="en-GB" altLang="en-US" sz="2800"/>
            </a:lvl1pPr>
            <a:lvl2pPr marL="0" lvl="1" indent="0" algn="ctr" rtl="0">
              <a:spcBef>
                <a:spcPts val="0"/>
              </a:spcBef>
              <a:spcAft>
                <a:spcPts val="0"/>
              </a:spcAft>
              <a:buFontTx/>
              <a:buNone/>
              <a:defRPr lang="en-GB" altLang="en-US" sz="3000"/>
            </a:lvl2pPr>
            <a:lvl3pPr marL="0" lvl="2" indent="0" algn="ctr" rtl="0">
              <a:spcBef>
                <a:spcPts val="0"/>
              </a:spcBef>
              <a:spcAft>
                <a:spcPts val="0"/>
              </a:spcAft>
              <a:buFontTx/>
              <a:buNone/>
              <a:defRPr lang="en-GB" altLang="en-US" sz="3000"/>
            </a:lvl3pPr>
            <a:lvl4pPr marL="0" lvl="3" indent="0" algn="ctr" rtl="0">
              <a:spcBef>
                <a:spcPts val="0"/>
              </a:spcBef>
              <a:spcAft>
                <a:spcPts val="0"/>
              </a:spcAft>
              <a:buFontTx/>
              <a:buNone/>
              <a:defRPr lang="en-GB" altLang="en-US" sz="3000"/>
            </a:lvl4pPr>
            <a:lvl5pPr marL="0" lvl="4" indent="0" algn="ctr" rtl="0">
              <a:spcBef>
                <a:spcPts val="0"/>
              </a:spcBef>
              <a:spcAft>
                <a:spcPts val="0"/>
              </a:spcAft>
              <a:buFontTx/>
              <a:buNone/>
              <a:defRPr lang="en-GB" altLang="en-US" sz="3000"/>
            </a:lvl5pPr>
            <a:lvl6pPr marL="0" lvl="5" indent="0" algn="ctr" rtl="0">
              <a:spcBef>
                <a:spcPts val="0"/>
              </a:spcBef>
              <a:spcAft>
                <a:spcPts val="0"/>
              </a:spcAft>
              <a:buFontTx/>
              <a:buNone/>
              <a:defRPr lang="en-GB" altLang="en-US" sz="3000"/>
            </a:lvl6pPr>
            <a:lvl7pPr marL="0" lvl="6" indent="0" algn="ctr" rtl="0">
              <a:spcBef>
                <a:spcPts val="0"/>
              </a:spcBef>
              <a:spcAft>
                <a:spcPts val="0"/>
              </a:spcAft>
              <a:buFontTx/>
              <a:buNone/>
              <a:defRPr lang="en-GB" altLang="en-US" sz="3000"/>
            </a:lvl7pPr>
            <a:lvl8pPr marL="0" lvl="7" indent="0" algn="ctr" rtl="0">
              <a:spcBef>
                <a:spcPts val="0"/>
              </a:spcBef>
              <a:spcAft>
                <a:spcPts val="0"/>
              </a:spcAft>
              <a:buFontTx/>
              <a:buNone/>
              <a:defRPr lang="en-GB" altLang="en-US" sz="3000"/>
            </a:lvl8pPr>
            <a:lvl9pPr marL="0" lvl="8" indent="0" algn="ctr" rtl="0">
              <a:spcBef>
                <a:spcPts val="0"/>
              </a:spcBef>
              <a:spcAft>
                <a:spcPts val="0"/>
              </a:spcAft>
              <a:buFontTx/>
              <a:buNone/>
              <a:defRPr lang="en-GB" altLang="en-US" sz="3000"/>
            </a:lvl9pPr>
          </a:lstStyle>
          <a:p>
            <a:pPr marL="0" indent="0">
              <a:buFontTx/>
              <a:buNone/>
            </a:pPr>
            <a:endParaRPr/>
          </a:p>
        </p:txBody>
      </p:sp>
      <p:sp>
        <p:nvSpPr>
          <p:cNvPr id="120" name="Google Shape;120;p14"/>
          <p:cNvSpPr txBox="1">
            <a:spLocks noGrp="1"/>
          </p:cNvSpPr>
          <p:nvPr>
            <p:ph type="subTitle" idx="1"/>
          </p:nvPr>
        </p:nvSpPr>
        <p:spPr>
          <a:xfrm>
            <a:off x="2212340" y="838200"/>
            <a:ext cx="5915025" cy="1627505"/>
          </a:xfrm>
          <a:prstGeom prst="rect">
            <a:avLst/>
          </a:prstGeom>
          <a:noFill/>
          <a:ln>
            <a:noFill/>
            <a:prstDash/>
          </a:ln>
        </p:spPr>
        <p:txBody>
          <a:bodyPr vert="horz" wrap="square" lIns="91440" tIns="91440" rIns="91440" bIns="91440" numCol="1" anchor="b">
            <a:noAutofit/>
          </a:bodyPr>
          <a:lstStyle>
            <a:lvl1pPr marL="0" indent="0" algn="r" rtl="0">
              <a:spcBef>
                <a:spcPts val="0"/>
              </a:spcBef>
              <a:spcAft>
                <a:spcPts val="0"/>
              </a:spcAft>
              <a:buFontTx/>
              <a:buNone/>
              <a:defRPr lang="en-GB" altLang="en-US" sz="2500">
                <a:latin typeface="Hanken Grotesk" charset="0"/>
                <a:ea typeface="Hanken Grotesk" charset="0"/>
                <a:cs typeface="Hanken Grotesk" charset="0"/>
              </a:defRPr>
            </a:lvl1pPr>
            <a:lvl2pPr marL="0" lvl="1" indent="0" algn="ctr" rtl="0">
              <a:lnSpc>
                <a:spcPct val="100000"/>
              </a:lnSpc>
              <a:spcBef>
                <a:spcPts val="0"/>
              </a:spcBef>
              <a:spcAft>
                <a:spcPts val="0"/>
              </a:spcAft>
              <a:buFontTx/>
              <a:buNone/>
              <a:defRPr lang="en-GB" altLang="en-US" sz="3000"/>
            </a:lvl2pPr>
            <a:lvl3pPr marL="0" lvl="2" indent="0" algn="ctr" rtl="0">
              <a:lnSpc>
                <a:spcPct val="100000"/>
              </a:lnSpc>
              <a:spcBef>
                <a:spcPts val="0"/>
              </a:spcBef>
              <a:spcAft>
                <a:spcPts val="0"/>
              </a:spcAft>
              <a:buFontTx/>
              <a:buNone/>
              <a:defRPr lang="en-GB" altLang="en-US" sz="3000"/>
            </a:lvl3pPr>
            <a:lvl4pPr marL="0" lvl="3" indent="0" algn="ctr" rtl="0">
              <a:lnSpc>
                <a:spcPct val="100000"/>
              </a:lnSpc>
              <a:spcBef>
                <a:spcPts val="0"/>
              </a:spcBef>
              <a:spcAft>
                <a:spcPts val="0"/>
              </a:spcAft>
              <a:buFontTx/>
              <a:buNone/>
              <a:defRPr lang="en-GB" altLang="en-US" sz="3000"/>
            </a:lvl4pPr>
            <a:lvl5pPr marL="0" lvl="4" indent="0" algn="ctr" rtl="0">
              <a:lnSpc>
                <a:spcPct val="100000"/>
              </a:lnSpc>
              <a:spcBef>
                <a:spcPts val="0"/>
              </a:spcBef>
              <a:spcAft>
                <a:spcPts val="0"/>
              </a:spcAft>
              <a:buFontTx/>
              <a:buNone/>
              <a:defRPr lang="en-GB" altLang="en-US" sz="3000"/>
            </a:lvl5pPr>
            <a:lvl6pPr marL="0" lvl="5" indent="0" algn="ctr" rtl="0">
              <a:lnSpc>
                <a:spcPct val="100000"/>
              </a:lnSpc>
              <a:spcBef>
                <a:spcPts val="0"/>
              </a:spcBef>
              <a:spcAft>
                <a:spcPts val="0"/>
              </a:spcAft>
              <a:buFontTx/>
              <a:buNone/>
              <a:defRPr lang="en-GB" altLang="en-US" sz="3000"/>
            </a:lvl6pPr>
            <a:lvl7pPr marL="0" lvl="6" indent="0" algn="ctr" rtl="0">
              <a:lnSpc>
                <a:spcPct val="100000"/>
              </a:lnSpc>
              <a:spcBef>
                <a:spcPts val="0"/>
              </a:spcBef>
              <a:spcAft>
                <a:spcPts val="0"/>
              </a:spcAft>
              <a:buFontTx/>
              <a:buNone/>
              <a:defRPr lang="en-GB" altLang="en-US" sz="3000"/>
            </a:lvl7pPr>
            <a:lvl8pPr marL="0" lvl="7" indent="0" algn="ctr" rtl="0">
              <a:lnSpc>
                <a:spcPct val="100000"/>
              </a:lnSpc>
              <a:spcBef>
                <a:spcPts val="0"/>
              </a:spcBef>
              <a:spcAft>
                <a:spcPts val="0"/>
              </a:spcAft>
              <a:buFontTx/>
              <a:buNone/>
              <a:defRPr lang="en-GB" altLang="en-US" sz="3000"/>
            </a:lvl8pPr>
            <a:lvl9pPr marL="0" lvl="8" indent="0" algn="ctr" rtl="0">
              <a:lnSpc>
                <a:spcPct val="100000"/>
              </a:lnSpc>
              <a:spcBef>
                <a:spcPts val="0"/>
              </a:spcBef>
              <a:spcAft>
                <a:spcPts val="0"/>
              </a:spcAft>
              <a:buFontTx/>
              <a:buNone/>
              <a:defRPr lang="en-GB" altLang="en-US" sz="3000"/>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_9">
    <p:spTree>
      <p:nvGrpSpPr>
        <p:cNvPr id="1" name="Shape 121"/>
        <p:cNvGrpSpPr/>
        <p:nvPr/>
      </p:nvGrpSpPr>
      <p:grpSpPr>
        <a:xfrm>
          <a:off x="0" y="0"/>
          <a:ext cx="0" cy="0"/>
          <a:chOff x="0" y="0"/>
          <a:chExt cx="0" cy="0"/>
        </a:xfrm>
      </p:grpSpPr>
      <p:sp>
        <p:nvSpPr>
          <p:cNvPr id="122" name="Google Shape;122;p15"/>
          <p:cNvSpPr>
            <a:spLocks/>
          </p:cNvSpPr>
          <p:nvPr/>
        </p:nvSpPr>
        <p:spPr>
          <a:xfrm>
            <a:off x="3552825" y="4204335"/>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123" name="Google Shape;123;p15"/>
          <p:cNvGrpSpPr/>
          <p:nvPr/>
        </p:nvGrpSpPr>
        <p:grpSpPr>
          <a:xfrm>
            <a:off x="-50165" y="233045"/>
            <a:ext cx="8961755" cy="4684395"/>
            <a:chOff x="-50165" y="233045"/>
            <a:chExt cx="8961755" cy="4684395"/>
          </a:xfrm>
        </p:grpSpPr>
        <p:sp>
          <p:nvSpPr>
            <p:cNvPr id="124" name="Google Shape;124;p15"/>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 name="Google Shape;125;p15"/>
            <p:cNvCxnSpPr/>
            <p:nvPr/>
          </p:nvCxnSpPr>
          <p:spPr>
            <a:xfrm rot="10800000">
              <a:off x="-50165" y="233045"/>
              <a:ext cx="309245" cy="0"/>
            </a:xfrm>
            <a:prstGeom prst="straightConnector1">
              <a:avLst/>
            </a:prstGeom>
            <a:noFill/>
            <a:ln w="19050" cap="flat" cmpd="sng">
              <a:solidFill>
                <a:schemeClr val="dk1"/>
              </a:solidFill>
              <a:prstDash val="solid"/>
              <a:round/>
              <a:headEnd type="none" w="med" len="med"/>
              <a:tailEnd type="none" w="med" len="med"/>
            </a:ln>
          </p:spPr>
        </p:cxnSp>
      </p:grpSp>
      <p:sp>
        <p:nvSpPr>
          <p:cNvPr id="126" name="Google Shape;126;p15"/>
          <p:cNvSpPr txBox="1">
            <a:spLocks noGrp="1"/>
          </p:cNvSpPr>
          <p:nvPr>
            <p:ph type="title"/>
          </p:nvPr>
        </p:nvSpPr>
        <p:spPr>
          <a:xfrm>
            <a:off x="720090" y="1203960"/>
            <a:ext cx="3199765" cy="150368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2800"/>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127" name="Google Shape;127;p15"/>
          <p:cNvSpPr txBox="1">
            <a:spLocks noGrp="1"/>
          </p:cNvSpPr>
          <p:nvPr>
            <p:ph type="subTitle" idx="1"/>
          </p:nvPr>
        </p:nvSpPr>
        <p:spPr>
          <a:xfrm>
            <a:off x="720090" y="2706370"/>
            <a:ext cx="3199765" cy="1463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a:latin typeface="Hanken Grotesk" charset="0"/>
                <a:ea typeface="Hanken Grotesk" charset="0"/>
                <a:cs typeface="Hanken Grotesk" charset="0"/>
              </a:defRPr>
            </a:lvl1pPr>
            <a:lvl2pPr marL="0" lvl="1" indent="0" algn="ctr" rtl="0">
              <a:lnSpc>
                <a:spcPct val="100000"/>
              </a:lnSpc>
              <a:spcBef>
                <a:spcPts val="0"/>
              </a:spcBef>
              <a:spcAft>
                <a:spcPts val="0"/>
              </a:spcAft>
              <a:buFontTx/>
              <a:buNone/>
              <a:defRPr lang="en-GB" altLang="en-US"/>
            </a:lvl2pPr>
            <a:lvl3pPr marL="0" lvl="2" indent="0" algn="ctr" rtl="0">
              <a:lnSpc>
                <a:spcPct val="100000"/>
              </a:lnSpc>
              <a:spcBef>
                <a:spcPts val="0"/>
              </a:spcBef>
              <a:spcAft>
                <a:spcPts val="0"/>
              </a:spcAft>
              <a:buFontTx/>
              <a:buNone/>
              <a:defRPr lang="en-GB" altLang="en-US"/>
            </a:lvl3pPr>
            <a:lvl4pPr marL="0" lvl="3" indent="0" algn="ctr" rtl="0">
              <a:lnSpc>
                <a:spcPct val="100000"/>
              </a:lnSpc>
              <a:spcBef>
                <a:spcPts val="0"/>
              </a:spcBef>
              <a:spcAft>
                <a:spcPts val="0"/>
              </a:spcAft>
              <a:buFontTx/>
              <a:buNone/>
              <a:defRPr lang="en-GB" altLang="en-US"/>
            </a:lvl4pPr>
            <a:lvl5pPr marL="0" lvl="4" indent="0" algn="ctr" rtl="0">
              <a:lnSpc>
                <a:spcPct val="100000"/>
              </a:lnSpc>
              <a:spcBef>
                <a:spcPts val="0"/>
              </a:spcBef>
              <a:spcAft>
                <a:spcPts val="0"/>
              </a:spcAft>
              <a:buFontTx/>
              <a:buNone/>
              <a:defRPr lang="en-GB" altLang="en-US"/>
            </a:lvl5pPr>
            <a:lvl6pPr marL="0" lvl="5" indent="0" algn="ctr" rtl="0">
              <a:lnSpc>
                <a:spcPct val="100000"/>
              </a:lnSpc>
              <a:spcBef>
                <a:spcPts val="0"/>
              </a:spcBef>
              <a:spcAft>
                <a:spcPts val="0"/>
              </a:spcAft>
              <a:buFontTx/>
              <a:buNone/>
              <a:defRPr lang="en-GB" altLang="en-US"/>
            </a:lvl6pPr>
            <a:lvl7pPr marL="0" lvl="6" indent="0" algn="ctr" rtl="0">
              <a:lnSpc>
                <a:spcPct val="100000"/>
              </a:lnSpc>
              <a:spcBef>
                <a:spcPts val="0"/>
              </a:spcBef>
              <a:spcAft>
                <a:spcPts val="0"/>
              </a:spcAft>
              <a:buFontTx/>
              <a:buNone/>
              <a:defRPr lang="en-GB" altLang="en-US"/>
            </a:lvl7pPr>
            <a:lvl8pPr marL="0" lvl="7" indent="0" algn="ctr" rtl="0">
              <a:lnSpc>
                <a:spcPct val="100000"/>
              </a:lnSpc>
              <a:spcBef>
                <a:spcPts val="0"/>
              </a:spcBef>
              <a:spcAft>
                <a:spcPts val="0"/>
              </a:spcAft>
              <a:buFontTx/>
              <a:buNone/>
              <a:defRPr lang="en-GB" altLang="en-US"/>
            </a:lvl8pPr>
            <a:lvl9pPr marL="0" lvl="8" indent="0" algn="ctr" rtl="0">
              <a:lnSpc>
                <a:spcPct val="100000"/>
              </a:lnSpc>
              <a:spcBef>
                <a:spcPts val="0"/>
              </a:spcBef>
              <a:spcAft>
                <a:spcPts val="0"/>
              </a:spcAft>
              <a:buFontTx/>
              <a:buNone/>
              <a:defRPr lang="en-GB" altLang="en-US"/>
            </a:lvl9pPr>
          </a:lstStyle>
          <a:p>
            <a:pPr marL="0" indent="0">
              <a:buFontTx/>
              <a:buNone/>
            </a:pPr>
            <a:endParaRPr/>
          </a:p>
        </p:txBody>
      </p:sp>
      <p:sp>
        <p:nvSpPr>
          <p:cNvPr id="128" name="Google Shape;128;p15"/>
          <p:cNvSpPr txBox="1">
            <a:spLocks noGrp="1"/>
          </p:cNvSpPr>
          <p:nvPr>
            <p:ph type="pic"/>
          </p:nvPr>
        </p:nvSpPr>
        <p:spPr>
          <a:xfrm>
            <a:off x="4493895" y="0"/>
            <a:ext cx="4651375" cy="5144770"/>
          </a:xfrm>
          <a:prstGeom prst="rect">
            <a:avLst/>
          </a:prstGeom>
          <a:noFill/>
          <a:ln w="19050" cap="flat" cmpd="sng">
            <a:solidFill>
              <a:schemeClr val="dk1">
                <a:alpha val="100000"/>
              </a:schemeClr>
            </a:solidFill>
            <a:prstDash val="solid"/>
            <a:round/>
          </a:ln>
        </p:spPr>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29"/>
        <p:cNvGrpSpPr/>
        <p:nvPr/>
      </p:nvGrpSpPr>
      <p:grpSpPr>
        <a:xfrm>
          <a:off x="0" y="0"/>
          <a:ext cx="0" cy="0"/>
          <a:chOff x="0" y="0"/>
          <a:chExt cx="0" cy="0"/>
        </a:xfrm>
      </p:grpSpPr>
      <p:sp>
        <p:nvSpPr>
          <p:cNvPr id="130" name="Google Shape;130;p16"/>
          <p:cNvSpPr>
            <a:spLocks/>
          </p:cNvSpPr>
          <p:nvPr/>
        </p:nvSpPr>
        <p:spPr>
          <a:xfrm>
            <a:off x="-923290" y="-945515"/>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131" name="Google Shape;131;p16"/>
          <p:cNvGrpSpPr/>
          <p:nvPr/>
        </p:nvGrpSpPr>
        <p:grpSpPr>
          <a:xfrm>
            <a:off x="-19050" y="233045"/>
            <a:ext cx="9176385" cy="4684395"/>
            <a:chOff x="-19050" y="233045"/>
            <a:chExt cx="9176385" cy="4684395"/>
          </a:xfrm>
        </p:grpSpPr>
        <p:sp>
          <p:nvSpPr>
            <p:cNvPr id="132" name="Google Shape;132;p16"/>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3" name="Google Shape;133;p16"/>
            <p:cNvCxnSpPr/>
            <p:nvPr/>
          </p:nvCxnSpPr>
          <p:spPr>
            <a:xfrm rot="10800000">
              <a:off x="-19050" y="233045"/>
              <a:ext cx="259080" cy="0"/>
            </a:xfrm>
            <a:prstGeom prst="straightConnector1">
              <a:avLst/>
            </a:prstGeom>
            <a:noFill/>
            <a:ln w="19050" cap="flat" cmpd="sng">
              <a:solidFill>
                <a:schemeClr val="dk1"/>
              </a:solidFill>
              <a:prstDash val="solid"/>
              <a:round/>
              <a:headEnd type="none" w="med" len="med"/>
              <a:tailEnd type="none" w="med" len="med"/>
            </a:ln>
          </p:spPr>
        </p:cxnSp>
        <p:cxnSp>
          <p:nvCxnSpPr>
            <p:cNvPr id="134" name="Google Shape;134;p16"/>
            <p:cNvCxnSpPr/>
            <p:nvPr/>
          </p:nvCxnSpPr>
          <p:spPr>
            <a:xfrm>
              <a:off x="8917305" y="4917440"/>
              <a:ext cx="239395" cy="0"/>
            </a:xfrm>
            <a:prstGeom prst="straightConnector1">
              <a:avLst/>
            </a:prstGeom>
            <a:noFill/>
            <a:ln w="19050" cap="flat" cmpd="sng">
              <a:solidFill>
                <a:schemeClr val="dk1"/>
              </a:solidFill>
              <a:prstDash val="solid"/>
              <a:round/>
              <a:headEnd type="none" w="med" len="med"/>
              <a:tailEnd type="none" w="med" len="med"/>
            </a:ln>
          </p:spPr>
        </p:cxnSp>
      </p:grpSp>
      <p:sp>
        <p:nvSpPr>
          <p:cNvPr id="135" name="Google Shape;135;p16"/>
          <p:cNvSpPr txBox="1">
            <a:spLocks noGrp="1"/>
          </p:cNvSpPr>
          <p:nvPr>
            <p:ph type="title"/>
          </p:nvPr>
        </p:nvSpPr>
        <p:spPr>
          <a:xfrm>
            <a:off x="878840" y="1532890"/>
            <a:ext cx="3026410" cy="643255"/>
          </a:xfrm>
          <a:prstGeom prst="rect">
            <a:avLst/>
          </a:prstGeom>
          <a:noFill/>
          <a:ln>
            <a:noFill/>
            <a:prstDash/>
          </a:ln>
        </p:spPr>
        <p:txBody>
          <a:bodyPr vert="horz" wrap="square" lIns="91440" tIns="91440" rIns="91440" bIns="91440" numCol="1" anchor="b">
            <a:noAutofit/>
          </a:bodyPr>
          <a:lstStyle>
            <a:lvl1pPr marL="0" indent="0" rtl="0">
              <a:spcBef>
                <a:spcPts val="0"/>
              </a:spcBef>
              <a:spcAft>
                <a:spcPts val="0"/>
              </a:spcAft>
              <a:buFontTx/>
              <a:buNone/>
              <a:defRPr lang="en-GB" altLang="en-US" sz="2800"/>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136" name="Google Shape;136;p16"/>
          <p:cNvSpPr txBox="1">
            <a:spLocks noGrp="1"/>
          </p:cNvSpPr>
          <p:nvPr>
            <p:ph type="subTitle" idx="1"/>
          </p:nvPr>
        </p:nvSpPr>
        <p:spPr>
          <a:xfrm>
            <a:off x="878840" y="2175510"/>
            <a:ext cx="3026410" cy="121285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a:latin typeface="Hanken Grotesk" charset="0"/>
                <a:ea typeface="Hanken Grotesk" charset="0"/>
                <a:cs typeface="Hanken Grotesk" charset="0"/>
              </a:defRPr>
            </a:lvl1pPr>
            <a:lvl2pPr marL="0" lvl="1" indent="0" algn="ctr" rtl="0">
              <a:lnSpc>
                <a:spcPct val="100000"/>
              </a:lnSpc>
              <a:spcBef>
                <a:spcPts val="0"/>
              </a:spcBef>
              <a:spcAft>
                <a:spcPts val="0"/>
              </a:spcAft>
              <a:buFontTx/>
              <a:buNone/>
              <a:defRPr lang="en-GB" altLang="en-US"/>
            </a:lvl2pPr>
            <a:lvl3pPr marL="0" lvl="2" indent="0" algn="ctr" rtl="0">
              <a:lnSpc>
                <a:spcPct val="100000"/>
              </a:lnSpc>
              <a:spcBef>
                <a:spcPts val="0"/>
              </a:spcBef>
              <a:spcAft>
                <a:spcPts val="0"/>
              </a:spcAft>
              <a:buFontTx/>
              <a:buNone/>
              <a:defRPr lang="en-GB" altLang="en-US"/>
            </a:lvl3pPr>
            <a:lvl4pPr marL="0" lvl="3" indent="0" algn="ctr" rtl="0">
              <a:lnSpc>
                <a:spcPct val="100000"/>
              </a:lnSpc>
              <a:spcBef>
                <a:spcPts val="0"/>
              </a:spcBef>
              <a:spcAft>
                <a:spcPts val="0"/>
              </a:spcAft>
              <a:buFontTx/>
              <a:buNone/>
              <a:defRPr lang="en-GB" altLang="en-US"/>
            </a:lvl4pPr>
            <a:lvl5pPr marL="0" lvl="4" indent="0" algn="ctr" rtl="0">
              <a:lnSpc>
                <a:spcPct val="100000"/>
              </a:lnSpc>
              <a:spcBef>
                <a:spcPts val="0"/>
              </a:spcBef>
              <a:spcAft>
                <a:spcPts val="0"/>
              </a:spcAft>
              <a:buFontTx/>
              <a:buNone/>
              <a:defRPr lang="en-GB" altLang="en-US"/>
            </a:lvl5pPr>
            <a:lvl6pPr marL="0" lvl="5" indent="0" algn="ctr" rtl="0">
              <a:lnSpc>
                <a:spcPct val="100000"/>
              </a:lnSpc>
              <a:spcBef>
                <a:spcPts val="0"/>
              </a:spcBef>
              <a:spcAft>
                <a:spcPts val="0"/>
              </a:spcAft>
              <a:buFontTx/>
              <a:buNone/>
              <a:defRPr lang="en-GB" altLang="en-US"/>
            </a:lvl6pPr>
            <a:lvl7pPr marL="0" lvl="6" indent="0" algn="ctr" rtl="0">
              <a:lnSpc>
                <a:spcPct val="100000"/>
              </a:lnSpc>
              <a:spcBef>
                <a:spcPts val="0"/>
              </a:spcBef>
              <a:spcAft>
                <a:spcPts val="0"/>
              </a:spcAft>
              <a:buFontTx/>
              <a:buNone/>
              <a:defRPr lang="en-GB" altLang="en-US"/>
            </a:lvl7pPr>
            <a:lvl8pPr marL="0" lvl="7" indent="0" algn="ctr" rtl="0">
              <a:lnSpc>
                <a:spcPct val="100000"/>
              </a:lnSpc>
              <a:spcBef>
                <a:spcPts val="0"/>
              </a:spcBef>
              <a:spcAft>
                <a:spcPts val="0"/>
              </a:spcAft>
              <a:buFontTx/>
              <a:buNone/>
              <a:defRPr lang="en-GB" altLang="en-US"/>
            </a:lvl8pPr>
            <a:lvl9pPr marL="0" lvl="8" indent="0" algn="ctr" rtl="0">
              <a:lnSpc>
                <a:spcPct val="100000"/>
              </a:lnSpc>
              <a:spcBef>
                <a:spcPts val="0"/>
              </a:spcBef>
              <a:spcAft>
                <a:spcPts val="0"/>
              </a:spcAft>
              <a:buFontTx/>
              <a:buNone/>
              <a:defRPr lang="en-GB" altLang="en-US"/>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CUSTOM_10">
    <p:spTree>
      <p:nvGrpSpPr>
        <p:cNvPr id="1" name="Shape 137"/>
        <p:cNvGrpSpPr/>
        <p:nvPr/>
      </p:nvGrpSpPr>
      <p:grpSpPr>
        <a:xfrm>
          <a:off x="0" y="0"/>
          <a:ext cx="0" cy="0"/>
          <a:chOff x="0" y="0"/>
          <a:chExt cx="0" cy="0"/>
        </a:xfrm>
      </p:grpSpPr>
      <p:sp>
        <p:nvSpPr>
          <p:cNvPr id="138" name="Google Shape;138;p17"/>
          <p:cNvSpPr>
            <a:spLocks/>
          </p:cNvSpPr>
          <p:nvPr/>
        </p:nvSpPr>
        <p:spPr>
          <a:xfrm>
            <a:off x="8240395" y="4204335"/>
            <a:ext cx="1861820" cy="1861820"/>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a:p>
        </p:txBody>
      </p:sp>
      <p:grpSp>
        <p:nvGrpSpPr>
          <p:cNvPr id="139" name="Google Shape;139;p17"/>
          <p:cNvGrpSpPr/>
          <p:nvPr/>
        </p:nvGrpSpPr>
        <p:grpSpPr>
          <a:xfrm>
            <a:off x="232410" y="233045"/>
            <a:ext cx="8937625" cy="4932680"/>
            <a:chOff x="232410" y="233045"/>
            <a:chExt cx="8937625" cy="4932680"/>
          </a:xfrm>
        </p:grpSpPr>
        <p:sp>
          <p:nvSpPr>
            <p:cNvPr id="140" name="Google Shape;140;p17"/>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 name="Google Shape;141;p17"/>
            <p:cNvCxnSpPr/>
            <p:nvPr/>
          </p:nvCxnSpPr>
          <p:spPr>
            <a:xfrm rot="10800000">
              <a:off x="8910955" y="233045"/>
              <a:ext cx="259080" cy="0"/>
            </a:xfrm>
            <a:prstGeom prst="straightConnector1">
              <a:avLst/>
            </a:prstGeom>
            <a:noFill/>
            <a:ln w="19050" cap="flat" cmpd="sng">
              <a:solidFill>
                <a:schemeClr val="dk1"/>
              </a:solidFill>
              <a:prstDash val="solid"/>
              <a:round/>
              <a:headEnd type="none" w="med" len="med"/>
              <a:tailEnd type="none" w="med" len="med"/>
            </a:ln>
          </p:spPr>
        </p:cxnSp>
        <p:cxnSp>
          <p:nvCxnSpPr>
            <p:cNvPr id="142" name="Google Shape;142;p17"/>
            <p:cNvCxnSpPr/>
            <p:nvPr/>
          </p:nvCxnSpPr>
          <p:spPr>
            <a:xfrm>
              <a:off x="233680" y="4912995"/>
              <a:ext cx="0" cy="252730"/>
            </a:xfrm>
            <a:prstGeom prst="straightConnector1">
              <a:avLst/>
            </a:prstGeom>
            <a:noFill/>
            <a:ln w="19050" cap="flat" cmpd="sng">
              <a:solidFill>
                <a:schemeClr val="dk1"/>
              </a:solidFill>
              <a:prstDash val="solid"/>
              <a:round/>
              <a:headEnd type="none" w="med" len="med"/>
              <a:tailEnd type="none" w="med" len="med"/>
            </a:ln>
          </p:spPr>
        </p:cxnSp>
      </p:grpSp>
      <p:sp>
        <p:nvSpPr>
          <p:cNvPr id="143" name="Google Shape;143;p17"/>
          <p:cNvSpPr txBox="1">
            <a:spLocks noGrp="1"/>
          </p:cNvSpPr>
          <p:nvPr>
            <p:ph type="title"/>
          </p:nvPr>
        </p:nvSpPr>
        <p:spPr>
          <a:xfrm>
            <a:off x="722630" y="445135"/>
            <a:ext cx="7708900" cy="573405"/>
          </a:xfrm>
          <a:prstGeom prst="rect">
            <a:avLst/>
          </a:prstGeom>
          <a:noFill/>
          <a:ln>
            <a:noFill/>
            <a:prstDash/>
          </a:ln>
        </p:spPr>
        <p:txBody>
          <a:bodyPr vert="horz" wrap="square" lIns="91440" tIns="91440" rIns="91440" bIns="91440" numCol="1" anchor="t">
            <a:noAutofit/>
          </a:bodyPr>
          <a:lstStyle>
            <a:lvl1pPr marL="0" indent="0">
              <a:spcBef>
                <a:spcPts val="0"/>
              </a:spcBef>
              <a:spcAft>
                <a:spcPts val="0"/>
              </a:spcAft>
              <a:buFontTx/>
              <a:buNone/>
              <a:defRPr lang="en-GB" altLang="en-US" sz="2800"/>
            </a:lvl1pPr>
            <a:lvl2pPr marL="0" lvl="1" indent="0">
              <a:spcBef>
                <a:spcPts val="0"/>
              </a:spcBef>
              <a:spcAft>
                <a:spcPts val="0"/>
              </a:spcAft>
              <a:buFontTx/>
              <a:buNone/>
              <a:defRPr lang="en-GB" altLang="en-US">
                <a:latin typeface="Lato" charset="0"/>
                <a:ea typeface="Lato" charset="0"/>
                <a:cs typeface="Lato" charset="0"/>
              </a:defRPr>
            </a:lvl2pPr>
            <a:lvl3pPr marL="0" lvl="2" indent="0">
              <a:spcBef>
                <a:spcPts val="0"/>
              </a:spcBef>
              <a:spcAft>
                <a:spcPts val="0"/>
              </a:spcAft>
              <a:buFontTx/>
              <a:buNone/>
              <a:defRPr lang="en-GB" altLang="en-US">
                <a:latin typeface="Lato" charset="0"/>
                <a:ea typeface="Lato" charset="0"/>
                <a:cs typeface="Lato" charset="0"/>
              </a:defRPr>
            </a:lvl3pPr>
            <a:lvl4pPr marL="0" lvl="3" indent="0">
              <a:spcBef>
                <a:spcPts val="0"/>
              </a:spcBef>
              <a:spcAft>
                <a:spcPts val="0"/>
              </a:spcAft>
              <a:buFontTx/>
              <a:buNone/>
              <a:defRPr lang="en-GB" altLang="en-US">
                <a:latin typeface="Lato" charset="0"/>
                <a:ea typeface="Lato" charset="0"/>
                <a:cs typeface="Lato" charset="0"/>
              </a:defRPr>
            </a:lvl4pPr>
            <a:lvl5pPr marL="0" lvl="4" indent="0">
              <a:spcBef>
                <a:spcPts val="0"/>
              </a:spcBef>
              <a:spcAft>
                <a:spcPts val="0"/>
              </a:spcAft>
              <a:buFontTx/>
              <a:buNone/>
              <a:defRPr lang="en-GB" altLang="en-US">
                <a:latin typeface="Lato" charset="0"/>
                <a:ea typeface="Lato" charset="0"/>
                <a:cs typeface="Lato" charset="0"/>
              </a:defRPr>
            </a:lvl5pPr>
            <a:lvl6pPr marL="0" lvl="5" indent="0">
              <a:spcBef>
                <a:spcPts val="0"/>
              </a:spcBef>
              <a:spcAft>
                <a:spcPts val="0"/>
              </a:spcAft>
              <a:buFontTx/>
              <a:buNone/>
              <a:defRPr lang="en-GB" altLang="en-US">
                <a:latin typeface="Lato" charset="0"/>
                <a:ea typeface="Lato" charset="0"/>
                <a:cs typeface="Lato" charset="0"/>
              </a:defRPr>
            </a:lvl6pPr>
            <a:lvl7pPr marL="0" lvl="6" indent="0">
              <a:spcBef>
                <a:spcPts val="0"/>
              </a:spcBef>
              <a:spcAft>
                <a:spcPts val="0"/>
              </a:spcAft>
              <a:buFontTx/>
              <a:buNone/>
              <a:defRPr lang="en-GB" altLang="en-US">
                <a:latin typeface="Lato" charset="0"/>
                <a:ea typeface="Lato" charset="0"/>
                <a:cs typeface="Lato" charset="0"/>
              </a:defRPr>
            </a:lvl7pPr>
            <a:lvl8pPr marL="0" lvl="7" indent="0">
              <a:spcBef>
                <a:spcPts val="0"/>
              </a:spcBef>
              <a:spcAft>
                <a:spcPts val="0"/>
              </a:spcAft>
              <a:buFontTx/>
              <a:buNone/>
              <a:defRPr lang="en-GB" altLang="en-US">
                <a:latin typeface="Lato" charset="0"/>
                <a:ea typeface="Lato" charset="0"/>
                <a:cs typeface="Lato" charset="0"/>
              </a:defRPr>
            </a:lvl8pPr>
            <a:lvl9pPr marL="0" lvl="8" indent="0">
              <a:spcBef>
                <a:spcPts val="0"/>
              </a:spcBef>
              <a:spcAft>
                <a:spcPts val="0"/>
              </a:spcAft>
              <a:buFontTx/>
              <a:buNone/>
              <a:defRPr lang="en-GB" altLang="en-US">
                <a:latin typeface="Lato" charset="0"/>
                <a:ea typeface="Lato" charset="0"/>
                <a:cs typeface="Lato" charset="0"/>
              </a:defRPr>
            </a:lvl9pPr>
          </a:lstStyle>
          <a:p>
            <a:pPr marL="0" indent="0">
              <a:buFontTx/>
              <a:buNone/>
            </a:pPr>
            <a:endParaRPr/>
          </a:p>
        </p:txBody>
      </p:sp>
      <p:sp>
        <p:nvSpPr>
          <p:cNvPr id="144" name="Google Shape;144;p17"/>
          <p:cNvSpPr txBox="1">
            <a:spLocks noGrp="1"/>
          </p:cNvSpPr>
          <p:nvPr>
            <p:ph type="subTitle" idx="1"/>
          </p:nvPr>
        </p:nvSpPr>
        <p:spPr>
          <a:xfrm>
            <a:off x="713105" y="1017905"/>
            <a:ext cx="7718425" cy="89027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a:lvl1pPr>
            <a:lvl2pPr marL="0" lvl="1" indent="0" algn="ctr" rtl="0">
              <a:lnSpc>
                <a:spcPct val="100000"/>
              </a:lnSpc>
              <a:spcBef>
                <a:spcPts val="0"/>
              </a:spcBef>
              <a:spcAft>
                <a:spcPts val="0"/>
              </a:spcAft>
              <a:buFontTx/>
              <a:buNone/>
              <a:defRPr lang="en-GB" altLang="en-US"/>
            </a:lvl2pPr>
            <a:lvl3pPr marL="0" lvl="2" indent="0" algn="ctr" rtl="0">
              <a:lnSpc>
                <a:spcPct val="100000"/>
              </a:lnSpc>
              <a:spcBef>
                <a:spcPts val="0"/>
              </a:spcBef>
              <a:spcAft>
                <a:spcPts val="0"/>
              </a:spcAft>
              <a:buFontTx/>
              <a:buNone/>
              <a:defRPr lang="en-GB" altLang="en-US"/>
            </a:lvl3pPr>
            <a:lvl4pPr marL="0" lvl="3" indent="0" algn="ctr" rtl="0">
              <a:lnSpc>
                <a:spcPct val="100000"/>
              </a:lnSpc>
              <a:spcBef>
                <a:spcPts val="0"/>
              </a:spcBef>
              <a:spcAft>
                <a:spcPts val="0"/>
              </a:spcAft>
              <a:buFontTx/>
              <a:buNone/>
              <a:defRPr lang="en-GB" altLang="en-US"/>
            </a:lvl4pPr>
            <a:lvl5pPr marL="0" lvl="4" indent="0" algn="ctr" rtl="0">
              <a:lnSpc>
                <a:spcPct val="100000"/>
              </a:lnSpc>
              <a:spcBef>
                <a:spcPts val="0"/>
              </a:spcBef>
              <a:spcAft>
                <a:spcPts val="0"/>
              </a:spcAft>
              <a:buFontTx/>
              <a:buNone/>
              <a:defRPr lang="en-GB" altLang="en-US"/>
            </a:lvl5pPr>
            <a:lvl6pPr marL="0" lvl="5" indent="0" algn="ctr" rtl="0">
              <a:lnSpc>
                <a:spcPct val="100000"/>
              </a:lnSpc>
              <a:spcBef>
                <a:spcPts val="0"/>
              </a:spcBef>
              <a:spcAft>
                <a:spcPts val="0"/>
              </a:spcAft>
              <a:buFontTx/>
              <a:buNone/>
              <a:defRPr lang="en-GB" altLang="en-US"/>
            </a:lvl6pPr>
            <a:lvl7pPr marL="0" lvl="6" indent="0" algn="ctr" rtl="0">
              <a:lnSpc>
                <a:spcPct val="100000"/>
              </a:lnSpc>
              <a:spcBef>
                <a:spcPts val="0"/>
              </a:spcBef>
              <a:spcAft>
                <a:spcPts val="0"/>
              </a:spcAft>
              <a:buFontTx/>
              <a:buNone/>
              <a:defRPr lang="en-GB" altLang="en-US"/>
            </a:lvl7pPr>
            <a:lvl8pPr marL="0" lvl="7" indent="0" algn="ctr" rtl="0">
              <a:lnSpc>
                <a:spcPct val="100000"/>
              </a:lnSpc>
              <a:spcBef>
                <a:spcPts val="0"/>
              </a:spcBef>
              <a:spcAft>
                <a:spcPts val="0"/>
              </a:spcAft>
              <a:buFontTx/>
              <a:buNone/>
              <a:defRPr lang="en-GB" altLang="en-US"/>
            </a:lvl8pPr>
            <a:lvl9pPr marL="0" lvl="8" indent="0" algn="ctr" rtl="0">
              <a:lnSpc>
                <a:spcPct val="100000"/>
              </a:lnSpc>
              <a:spcBef>
                <a:spcPts val="0"/>
              </a:spcBef>
              <a:spcAft>
                <a:spcPts val="0"/>
              </a:spcAft>
              <a:buFontTx/>
              <a:buNone/>
              <a:defRPr lang="en-GB" altLang="en-US"/>
            </a:lvl9pPr>
          </a:lstStyle>
          <a:p>
            <a:pPr marL="0" indent="0">
              <a:buFont typeface="Arial"/>
              <a:buChar char="●"/>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3">
  <p:cSld name="CUSTOM_10_1">
    <p:spTree>
      <p:nvGrpSpPr>
        <p:cNvPr id="1" name="Shape 145"/>
        <p:cNvGrpSpPr/>
        <p:nvPr/>
      </p:nvGrpSpPr>
      <p:grpSpPr>
        <a:xfrm>
          <a:off x="0" y="0"/>
          <a:ext cx="0" cy="0"/>
          <a:chOff x="0" y="0"/>
          <a:chExt cx="0" cy="0"/>
        </a:xfrm>
      </p:grpSpPr>
      <p:sp>
        <p:nvSpPr>
          <p:cNvPr id="146" name="Google Shape;146;p18"/>
          <p:cNvSpPr>
            <a:spLocks/>
          </p:cNvSpPr>
          <p:nvPr/>
        </p:nvSpPr>
        <p:spPr>
          <a:xfrm>
            <a:off x="7069455" y="3282950"/>
            <a:ext cx="3702050" cy="3702050"/>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a:p>
        </p:txBody>
      </p:sp>
      <p:grpSp>
        <p:nvGrpSpPr>
          <p:cNvPr id="147" name="Google Shape;147;p18"/>
          <p:cNvGrpSpPr/>
          <p:nvPr/>
        </p:nvGrpSpPr>
        <p:grpSpPr>
          <a:xfrm>
            <a:off x="-19050" y="233045"/>
            <a:ext cx="8930005" cy="5117465"/>
            <a:chOff x="-19050" y="233045"/>
            <a:chExt cx="8930005" cy="5117465"/>
          </a:xfrm>
        </p:grpSpPr>
        <p:sp>
          <p:nvSpPr>
            <p:cNvPr id="148" name="Google Shape;148;p18"/>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9" name="Google Shape;149;p18"/>
            <p:cNvCxnSpPr/>
            <p:nvPr/>
          </p:nvCxnSpPr>
          <p:spPr>
            <a:xfrm rot="10800000">
              <a:off x="-19050" y="233045"/>
              <a:ext cx="259080" cy="0"/>
            </a:xfrm>
            <a:prstGeom prst="straightConnector1">
              <a:avLst/>
            </a:prstGeom>
            <a:noFill/>
            <a:ln w="19050" cap="flat" cmpd="sng">
              <a:solidFill>
                <a:schemeClr val="dk1"/>
              </a:solidFill>
              <a:prstDash val="solid"/>
              <a:round/>
              <a:headEnd type="none" w="med" len="med"/>
              <a:tailEnd type="none" w="med" len="med"/>
            </a:ln>
          </p:spPr>
        </p:cxnSp>
        <p:cxnSp>
          <p:nvCxnSpPr>
            <p:cNvPr id="150" name="Google Shape;150;p18"/>
            <p:cNvCxnSpPr/>
            <p:nvPr/>
          </p:nvCxnSpPr>
          <p:spPr>
            <a:xfrm rot="10800000">
              <a:off x="8910955" y="4917440"/>
              <a:ext cx="0" cy="433070"/>
            </a:xfrm>
            <a:prstGeom prst="straightConnector1">
              <a:avLst/>
            </a:prstGeom>
            <a:noFill/>
            <a:ln w="19050" cap="flat" cmpd="sng">
              <a:solidFill>
                <a:schemeClr val="dk1"/>
              </a:solidFill>
              <a:prstDash val="solid"/>
              <a:round/>
              <a:headEnd type="none" w="med" len="med"/>
              <a:tailEnd type="none" w="med" len="med"/>
            </a:ln>
          </p:spPr>
        </p:cxnSp>
      </p:grpSp>
      <p:sp>
        <p:nvSpPr>
          <p:cNvPr id="151" name="Google Shape;151;p18"/>
          <p:cNvSpPr txBox="1">
            <a:spLocks noGrp="1"/>
          </p:cNvSpPr>
          <p:nvPr>
            <p:ph type="title"/>
          </p:nvPr>
        </p:nvSpPr>
        <p:spPr>
          <a:xfrm>
            <a:off x="722630" y="445135"/>
            <a:ext cx="7708900" cy="573405"/>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2800"/>
            </a:lvl1pPr>
            <a:lvl2pPr marL="0" lvl="1" indent="0" rtl="0">
              <a:spcBef>
                <a:spcPts val="0"/>
              </a:spcBef>
              <a:spcAft>
                <a:spcPts val="0"/>
              </a:spcAft>
              <a:buFontTx/>
              <a:buNone/>
              <a:defRPr lang="en-GB" altLang="en-US">
                <a:latin typeface="Lato" charset="0"/>
                <a:ea typeface="Lato" charset="0"/>
                <a:cs typeface="Lato" charset="0"/>
              </a:defRPr>
            </a:lvl2pPr>
            <a:lvl3pPr marL="0" lvl="2" indent="0" rtl="0">
              <a:spcBef>
                <a:spcPts val="0"/>
              </a:spcBef>
              <a:spcAft>
                <a:spcPts val="0"/>
              </a:spcAft>
              <a:buFontTx/>
              <a:buNone/>
              <a:defRPr lang="en-GB" altLang="en-US">
                <a:latin typeface="Lato" charset="0"/>
                <a:ea typeface="Lato" charset="0"/>
                <a:cs typeface="Lato" charset="0"/>
              </a:defRPr>
            </a:lvl3pPr>
            <a:lvl4pPr marL="0" lvl="3" indent="0" rtl="0">
              <a:spcBef>
                <a:spcPts val="0"/>
              </a:spcBef>
              <a:spcAft>
                <a:spcPts val="0"/>
              </a:spcAft>
              <a:buFontTx/>
              <a:buNone/>
              <a:defRPr lang="en-GB" altLang="en-US">
                <a:latin typeface="Lato" charset="0"/>
                <a:ea typeface="Lato" charset="0"/>
                <a:cs typeface="Lato" charset="0"/>
              </a:defRPr>
            </a:lvl4pPr>
            <a:lvl5pPr marL="0" lvl="4" indent="0" rtl="0">
              <a:spcBef>
                <a:spcPts val="0"/>
              </a:spcBef>
              <a:spcAft>
                <a:spcPts val="0"/>
              </a:spcAft>
              <a:buFontTx/>
              <a:buNone/>
              <a:defRPr lang="en-GB" altLang="en-US">
                <a:latin typeface="Lato" charset="0"/>
                <a:ea typeface="Lato" charset="0"/>
                <a:cs typeface="Lato" charset="0"/>
              </a:defRPr>
            </a:lvl5pPr>
            <a:lvl6pPr marL="0" lvl="5" indent="0" rtl="0">
              <a:spcBef>
                <a:spcPts val="0"/>
              </a:spcBef>
              <a:spcAft>
                <a:spcPts val="0"/>
              </a:spcAft>
              <a:buFontTx/>
              <a:buNone/>
              <a:defRPr lang="en-GB" altLang="en-US">
                <a:latin typeface="Lato" charset="0"/>
                <a:ea typeface="Lato" charset="0"/>
                <a:cs typeface="Lato" charset="0"/>
              </a:defRPr>
            </a:lvl6pPr>
            <a:lvl7pPr marL="0" lvl="6" indent="0" rtl="0">
              <a:spcBef>
                <a:spcPts val="0"/>
              </a:spcBef>
              <a:spcAft>
                <a:spcPts val="0"/>
              </a:spcAft>
              <a:buFontTx/>
              <a:buNone/>
              <a:defRPr lang="en-GB" altLang="en-US">
                <a:latin typeface="Lato" charset="0"/>
                <a:ea typeface="Lato" charset="0"/>
                <a:cs typeface="Lato" charset="0"/>
              </a:defRPr>
            </a:lvl7pPr>
            <a:lvl8pPr marL="0" lvl="7" indent="0" rtl="0">
              <a:spcBef>
                <a:spcPts val="0"/>
              </a:spcBef>
              <a:spcAft>
                <a:spcPts val="0"/>
              </a:spcAft>
              <a:buFontTx/>
              <a:buNone/>
              <a:defRPr lang="en-GB" altLang="en-US">
                <a:latin typeface="Lato" charset="0"/>
                <a:ea typeface="Lato" charset="0"/>
                <a:cs typeface="Lato" charset="0"/>
              </a:defRPr>
            </a:lvl8pPr>
            <a:lvl9pPr marL="0" lvl="8" indent="0" rtl="0">
              <a:spcBef>
                <a:spcPts val="0"/>
              </a:spcBef>
              <a:spcAft>
                <a:spcPts val="0"/>
              </a:spcAft>
              <a:buFontTx/>
              <a:buNone/>
              <a:defRPr lang="en-GB" altLang="en-US">
                <a:latin typeface="Lato" charset="0"/>
                <a:ea typeface="Lato" charset="0"/>
                <a:cs typeface="Lato" charset="0"/>
              </a:defRPr>
            </a:lvl9pPr>
          </a:lstStyle>
          <a:p>
            <a:pPr marL="0" indent="0">
              <a:buFontTx/>
              <a:buNone/>
            </a:pPr>
            <a:endParaRPr/>
          </a:p>
        </p:txBody>
      </p:sp>
      <p:sp>
        <p:nvSpPr>
          <p:cNvPr id="152" name="Google Shape;152;p18"/>
          <p:cNvSpPr txBox="1">
            <a:spLocks noGrp="1"/>
          </p:cNvSpPr>
          <p:nvPr>
            <p:ph type="subTitle" idx="1"/>
          </p:nvPr>
        </p:nvSpPr>
        <p:spPr>
          <a:xfrm>
            <a:off x="713105" y="1421765"/>
            <a:ext cx="5946140" cy="2601595"/>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a:lvl1pPr>
            <a:lvl2pPr marL="0" lvl="1" indent="0" algn="ctr" rtl="0">
              <a:lnSpc>
                <a:spcPct val="100000"/>
              </a:lnSpc>
              <a:spcBef>
                <a:spcPts val="0"/>
              </a:spcBef>
              <a:spcAft>
                <a:spcPts val="0"/>
              </a:spcAft>
              <a:buFontTx/>
              <a:buNone/>
              <a:defRPr lang="en-GB" altLang="en-US"/>
            </a:lvl2pPr>
            <a:lvl3pPr marL="0" lvl="2" indent="0" algn="ctr" rtl="0">
              <a:lnSpc>
                <a:spcPct val="100000"/>
              </a:lnSpc>
              <a:spcBef>
                <a:spcPts val="0"/>
              </a:spcBef>
              <a:spcAft>
                <a:spcPts val="0"/>
              </a:spcAft>
              <a:buFontTx/>
              <a:buNone/>
              <a:defRPr lang="en-GB" altLang="en-US"/>
            </a:lvl3pPr>
            <a:lvl4pPr marL="0" lvl="3" indent="0" algn="ctr" rtl="0">
              <a:lnSpc>
                <a:spcPct val="100000"/>
              </a:lnSpc>
              <a:spcBef>
                <a:spcPts val="0"/>
              </a:spcBef>
              <a:spcAft>
                <a:spcPts val="0"/>
              </a:spcAft>
              <a:buFontTx/>
              <a:buNone/>
              <a:defRPr lang="en-GB" altLang="en-US"/>
            </a:lvl4pPr>
            <a:lvl5pPr marL="0" lvl="4" indent="0" algn="ctr" rtl="0">
              <a:lnSpc>
                <a:spcPct val="100000"/>
              </a:lnSpc>
              <a:spcBef>
                <a:spcPts val="0"/>
              </a:spcBef>
              <a:spcAft>
                <a:spcPts val="0"/>
              </a:spcAft>
              <a:buFontTx/>
              <a:buNone/>
              <a:defRPr lang="en-GB" altLang="en-US"/>
            </a:lvl5pPr>
            <a:lvl6pPr marL="0" lvl="5" indent="0" algn="ctr" rtl="0">
              <a:lnSpc>
                <a:spcPct val="100000"/>
              </a:lnSpc>
              <a:spcBef>
                <a:spcPts val="0"/>
              </a:spcBef>
              <a:spcAft>
                <a:spcPts val="0"/>
              </a:spcAft>
              <a:buFontTx/>
              <a:buNone/>
              <a:defRPr lang="en-GB" altLang="en-US"/>
            </a:lvl6pPr>
            <a:lvl7pPr marL="0" lvl="6" indent="0" algn="ctr" rtl="0">
              <a:lnSpc>
                <a:spcPct val="100000"/>
              </a:lnSpc>
              <a:spcBef>
                <a:spcPts val="0"/>
              </a:spcBef>
              <a:spcAft>
                <a:spcPts val="0"/>
              </a:spcAft>
              <a:buFontTx/>
              <a:buNone/>
              <a:defRPr lang="en-GB" altLang="en-US"/>
            </a:lvl7pPr>
            <a:lvl8pPr marL="0" lvl="7" indent="0" algn="ctr" rtl="0">
              <a:lnSpc>
                <a:spcPct val="100000"/>
              </a:lnSpc>
              <a:spcBef>
                <a:spcPts val="0"/>
              </a:spcBef>
              <a:spcAft>
                <a:spcPts val="0"/>
              </a:spcAft>
              <a:buFontTx/>
              <a:buNone/>
              <a:defRPr lang="en-GB" altLang="en-US"/>
            </a:lvl8pPr>
            <a:lvl9pPr marL="0" lvl="8" indent="0" algn="ctr" rtl="0">
              <a:lnSpc>
                <a:spcPct val="100000"/>
              </a:lnSpc>
              <a:spcBef>
                <a:spcPts val="0"/>
              </a:spcBef>
              <a:spcAft>
                <a:spcPts val="0"/>
              </a:spcAft>
              <a:buFontTx/>
              <a:buNone/>
              <a:defRPr lang="en-GB" altLang="en-US"/>
            </a:lvl9pPr>
          </a:lstStyle>
          <a:p>
            <a:pPr marL="0" indent="0">
              <a:buFont typeface="Arial"/>
              <a:buChar char="●"/>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83"/>
        <p:cNvGrpSpPr/>
        <p:nvPr/>
      </p:nvGrpSpPr>
      <p:grpSpPr>
        <a:xfrm>
          <a:off x="0" y="0"/>
          <a:ext cx="0" cy="0"/>
          <a:chOff x="0" y="0"/>
          <a:chExt cx="0" cy="0"/>
        </a:xfrm>
      </p:grpSpPr>
      <p:sp>
        <p:nvSpPr>
          <p:cNvPr id="284" name="Google Shape;284;p32"/>
          <p:cNvSpPr txBox="1">
            <a:spLocks noGrp="1"/>
          </p:cNvSpPr>
          <p:nvPr>
            <p:ph type="title"/>
          </p:nvPr>
        </p:nvSpPr>
        <p:spPr>
          <a:xfrm>
            <a:off x="716915" y="511175"/>
            <a:ext cx="7710805" cy="4826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3"/>
        <p:cNvGrpSpPr/>
        <p:nvPr/>
      </p:nvGrpSpPr>
      <p:grpSpPr>
        <a:xfrm>
          <a:off x="0" y="0"/>
          <a:ext cx="0" cy="0"/>
          <a:chOff x="0" y="0"/>
          <a:chExt cx="0" cy="0"/>
        </a:xfrm>
      </p:grpSpPr>
      <p:sp>
        <p:nvSpPr>
          <p:cNvPr id="154" name="Google Shape;154;p19"/>
          <p:cNvSpPr>
            <a:spLocks/>
          </p:cNvSpPr>
          <p:nvPr/>
        </p:nvSpPr>
        <p:spPr>
          <a:xfrm>
            <a:off x="8240395" y="4204335"/>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155" name="Google Shape;155;p19"/>
          <p:cNvGrpSpPr/>
          <p:nvPr/>
        </p:nvGrpSpPr>
        <p:grpSpPr>
          <a:xfrm>
            <a:off x="232410" y="233045"/>
            <a:ext cx="8988425" cy="4999990"/>
            <a:chOff x="232410" y="233045"/>
            <a:chExt cx="8988425" cy="4999990"/>
          </a:xfrm>
        </p:grpSpPr>
        <p:sp>
          <p:nvSpPr>
            <p:cNvPr id="156" name="Google Shape;156;p19"/>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 name="Google Shape;157;p19"/>
            <p:cNvCxnSpPr/>
            <p:nvPr/>
          </p:nvCxnSpPr>
          <p:spPr>
            <a:xfrm rot="10800000">
              <a:off x="8910955" y="233045"/>
              <a:ext cx="309245" cy="0"/>
            </a:xfrm>
            <a:prstGeom prst="straightConnector1">
              <a:avLst/>
            </a:prstGeom>
            <a:noFill/>
            <a:ln w="19050" cap="flat" cmpd="sng">
              <a:solidFill>
                <a:schemeClr val="dk1"/>
              </a:solidFill>
              <a:prstDash val="solid"/>
              <a:round/>
              <a:headEnd type="none" w="med" len="med"/>
              <a:tailEnd type="none" w="med" len="med"/>
            </a:ln>
          </p:spPr>
        </p:cxnSp>
        <p:cxnSp>
          <p:nvCxnSpPr>
            <p:cNvPr id="158" name="Google Shape;158;p19"/>
            <p:cNvCxnSpPr/>
            <p:nvPr/>
          </p:nvCxnSpPr>
          <p:spPr>
            <a:xfrm>
              <a:off x="233680" y="4917440"/>
              <a:ext cx="0" cy="315595"/>
            </a:xfrm>
            <a:prstGeom prst="straightConnector1">
              <a:avLst/>
            </a:prstGeom>
            <a:noFill/>
            <a:ln w="19050" cap="flat" cmpd="sng">
              <a:solidFill>
                <a:schemeClr val="dk1"/>
              </a:solidFill>
              <a:prstDash val="solid"/>
              <a:round/>
              <a:headEnd type="none" w="med" len="med"/>
              <a:tailEnd type="none" w="med" len="med"/>
            </a:ln>
          </p:spPr>
        </p:cxnSp>
      </p:grpSp>
      <p:sp>
        <p:nvSpPr>
          <p:cNvPr id="159" name="Google Shape;159;p19"/>
          <p:cNvSpPr txBox="1">
            <a:spLocks noGrp="1"/>
          </p:cNvSpPr>
          <p:nvPr>
            <p:ph type="title"/>
          </p:nvPr>
        </p:nvSpPr>
        <p:spPr>
          <a:xfrm>
            <a:off x="720090" y="445135"/>
            <a:ext cx="7705090"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160" name="Google Shape;160;p19"/>
          <p:cNvSpPr txBox="1">
            <a:spLocks noGrp="1"/>
          </p:cNvSpPr>
          <p:nvPr>
            <p:ph type="subTitle" idx="1"/>
          </p:nvPr>
        </p:nvSpPr>
        <p:spPr>
          <a:xfrm>
            <a:off x="977900" y="2513965"/>
            <a:ext cx="2243455" cy="996315"/>
          </a:xfrm>
          <a:prstGeom prst="rect">
            <a:avLst/>
          </a:prstGeom>
          <a:noFill/>
          <a:ln>
            <a:noFill/>
            <a:prstDash/>
          </a:ln>
        </p:spPr>
        <p:txBody>
          <a:bodyPr vert="horz" wrap="square" lIns="91440" tIns="91440" rIns="91440" bIns="91440" numCol="1" anchor="t">
            <a:noAutofit/>
          </a:bodyPr>
          <a:lstStyle>
            <a:lvl1pPr marL="0" indent="0" algn="ctr"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161" name="Google Shape;161;p19"/>
          <p:cNvSpPr txBox="1">
            <a:spLocks noGrp="1"/>
          </p:cNvSpPr>
          <p:nvPr>
            <p:ph type="subTitle" idx="2"/>
          </p:nvPr>
        </p:nvSpPr>
        <p:spPr>
          <a:xfrm>
            <a:off x="3450590" y="2513965"/>
            <a:ext cx="2243455" cy="996315"/>
          </a:xfrm>
          <a:prstGeom prst="rect">
            <a:avLst/>
          </a:prstGeom>
        </p:spPr>
        <p:txBody>
          <a:bodyPr vert="horz" wrap="square" lIns="91440" tIns="91440" rIns="91440" bIns="91440" numCol="1" anchor="t">
            <a:noAutofit/>
          </a:bodyPr>
          <a:lstStyle>
            <a:lvl1pPr marL="0" indent="0" algn="ctr"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162" name="Google Shape;162;p19"/>
          <p:cNvSpPr txBox="1">
            <a:spLocks noGrp="1"/>
          </p:cNvSpPr>
          <p:nvPr>
            <p:ph type="subTitle" idx="3"/>
          </p:nvPr>
        </p:nvSpPr>
        <p:spPr>
          <a:xfrm>
            <a:off x="5923915" y="2513965"/>
            <a:ext cx="2243455" cy="996315"/>
          </a:xfrm>
          <a:prstGeom prst="rect">
            <a:avLst/>
          </a:prstGeom>
        </p:spPr>
        <p:txBody>
          <a:bodyPr vert="horz" wrap="square" lIns="91440" tIns="91440" rIns="91440" bIns="91440" numCol="1" anchor="t">
            <a:noAutofit/>
          </a:bodyPr>
          <a:lstStyle>
            <a:lvl1pPr marL="0" indent="0" algn="ctr"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163" name="Google Shape;163;p19"/>
          <p:cNvSpPr txBox="1">
            <a:spLocks noGrp="1"/>
          </p:cNvSpPr>
          <p:nvPr>
            <p:ph type="subTitle" idx="4"/>
          </p:nvPr>
        </p:nvSpPr>
        <p:spPr>
          <a:xfrm>
            <a:off x="977900" y="2285365"/>
            <a:ext cx="2243455" cy="367030"/>
          </a:xfrm>
          <a:prstGeom prst="rect">
            <a:avLst/>
          </a:prstGeom>
        </p:spPr>
        <p:txBody>
          <a:bodyPr vert="horz" wrap="square" lIns="91440" tIns="91440" rIns="91440" bIns="91440" numCol="1" anchor="b">
            <a:noAutofit/>
          </a:bodyPr>
          <a:lstStyle>
            <a:lvl1pPr marL="0" indent="0" algn="ctr" rtl="0">
              <a:lnSpc>
                <a:spcPct val="115000"/>
              </a:lnSpc>
              <a:spcBef>
                <a:spcPts val="0"/>
              </a:spcBef>
              <a:spcAft>
                <a:spcPts val="0"/>
              </a:spcAft>
              <a:buFontTx/>
              <a:buNone/>
              <a:defRPr lang="en-GB" altLang="en-US" sz="19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9pPr>
          </a:lstStyle>
          <a:p>
            <a:pPr marL="0" indent="0">
              <a:buFontTx/>
              <a:buNone/>
            </a:pPr>
            <a:endParaRPr/>
          </a:p>
        </p:txBody>
      </p:sp>
      <p:sp>
        <p:nvSpPr>
          <p:cNvPr id="164" name="Google Shape;164;p19"/>
          <p:cNvSpPr txBox="1">
            <a:spLocks noGrp="1"/>
          </p:cNvSpPr>
          <p:nvPr>
            <p:ph type="subTitle" idx="5"/>
          </p:nvPr>
        </p:nvSpPr>
        <p:spPr>
          <a:xfrm>
            <a:off x="3450590" y="2285365"/>
            <a:ext cx="2243455" cy="367030"/>
          </a:xfrm>
          <a:prstGeom prst="rect">
            <a:avLst/>
          </a:prstGeom>
        </p:spPr>
        <p:txBody>
          <a:bodyPr vert="horz" wrap="square" lIns="91440" tIns="91440" rIns="91440" bIns="91440" numCol="1" anchor="b">
            <a:noAutofit/>
          </a:bodyPr>
          <a:lstStyle>
            <a:lvl1pPr marL="0" indent="0" algn="ctr" rtl="0">
              <a:lnSpc>
                <a:spcPct val="115000"/>
              </a:lnSpc>
              <a:spcBef>
                <a:spcPts val="0"/>
              </a:spcBef>
              <a:spcAft>
                <a:spcPts val="0"/>
              </a:spcAft>
              <a:buFontTx/>
              <a:buNone/>
              <a:defRPr lang="en-GB" altLang="en-US" sz="19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9pPr>
          </a:lstStyle>
          <a:p>
            <a:pPr marL="0" indent="0">
              <a:buFontTx/>
              <a:buNone/>
            </a:pPr>
            <a:endParaRPr/>
          </a:p>
        </p:txBody>
      </p:sp>
      <p:sp>
        <p:nvSpPr>
          <p:cNvPr id="165" name="Google Shape;165;p19"/>
          <p:cNvSpPr txBox="1">
            <a:spLocks noGrp="1"/>
          </p:cNvSpPr>
          <p:nvPr>
            <p:ph type="subTitle" idx="6"/>
          </p:nvPr>
        </p:nvSpPr>
        <p:spPr>
          <a:xfrm>
            <a:off x="5923915" y="2285365"/>
            <a:ext cx="2243455" cy="367030"/>
          </a:xfrm>
          <a:prstGeom prst="rect">
            <a:avLst/>
          </a:prstGeom>
        </p:spPr>
        <p:txBody>
          <a:bodyPr vert="horz" wrap="square" lIns="91440" tIns="91440" rIns="91440" bIns="91440" numCol="1" anchor="b">
            <a:noAutofit/>
          </a:bodyPr>
          <a:lstStyle>
            <a:lvl1pPr marL="0" indent="0" algn="ctr" rtl="0">
              <a:lnSpc>
                <a:spcPct val="115000"/>
              </a:lnSpc>
              <a:spcBef>
                <a:spcPts val="0"/>
              </a:spcBef>
              <a:spcAft>
                <a:spcPts val="0"/>
              </a:spcAft>
              <a:buFontTx/>
              <a:buNone/>
              <a:defRPr lang="en-GB" altLang="en-US" sz="19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66"/>
        <p:cNvGrpSpPr/>
        <p:nvPr/>
      </p:nvGrpSpPr>
      <p:grpSpPr>
        <a:xfrm>
          <a:off x="0" y="0"/>
          <a:ext cx="0" cy="0"/>
          <a:chOff x="0" y="0"/>
          <a:chExt cx="0" cy="0"/>
        </a:xfrm>
      </p:grpSpPr>
      <p:sp>
        <p:nvSpPr>
          <p:cNvPr id="167" name="Google Shape;167;p20"/>
          <p:cNvSpPr>
            <a:spLocks/>
          </p:cNvSpPr>
          <p:nvPr/>
        </p:nvSpPr>
        <p:spPr>
          <a:xfrm>
            <a:off x="8141970" y="-886460"/>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168" name="Google Shape;168;p20"/>
          <p:cNvGrpSpPr/>
          <p:nvPr/>
        </p:nvGrpSpPr>
        <p:grpSpPr>
          <a:xfrm>
            <a:off x="-635" y="1466850"/>
            <a:ext cx="939800" cy="2326640"/>
            <a:chOff x="-635" y="1466850"/>
            <a:chExt cx="939800" cy="2326640"/>
          </a:xfrm>
        </p:grpSpPr>
        <p:cxnSp>
          <p:nvCxnSpPr>
            <p:cNvPr id="169" name="Google Shape;169;p20"/>
            <p:cNvCxnSpPr/>
            <p:nvPr/>
          </p:nvCxnSpPr>
          <p:spPr>
            <a:xfrm>
              <a:off x="-635" y="1466850"/>
              <a:ext cx="939800" cy="0"/>
            </a:xfrm>
            <a:prstGeom prst="straightConnector1">
              <a:avLst/>
            </a:prstGeom>
            <a:noFill/>
            <a:ln w="19050" cap="flat" cmpd="sng">
              <a:solidFill>
                <a:schemeClr val="dk1"/>
              </a:solidFill>
              <a:prstDash val="solid"/>
              <a:round/>
              <a:headEnd type="none" w="med" len="med"/>
              <a:tailEnd type="none" w="med" len="med"/>
            </a:ln>
          </p:spPr>
        </p:cxnSp>
        <p:cxnSp>
          <p:nvCxnSpPr>
            <p:cNvPr id="170" name="Google Shape;170;p20"/>
            <p:cNvCxnSpPr/>
            <p:nvPr/>
          </p:nvCxnSpPr>
          <p:spPr>
            <a:xfrm>
              <a:off x="-635" y="2668270"/>
              <a:ext cx="939800" cy="0"/>
            </a:xfrm>
            <a:prstGeom prst="straightConnector1">
              <a:avLst/>
            </a:prstGeom>
            <a:noFill/>
            <a:ln w="19050" cap="flat" cmpd="sng">
              <a:solidFill>
                <a:schemeClr val="dk1"/>
              </a:solidFill>
              <a:prstDash val="solid"/>
              <a:round/>
              <a:headEnd type="none" w="med" len="med"/>
              <a:tailEnd type="none" w="med" len="med"/>
            </a:ln>
          </p:spPr>
        </p:cxnSp>
        <p:cxnSp>
          <p:nvCxnSpPr>
            <p:cNvPr id="171" name="Google Shape;171;p20"/>
            <p:cNvCxnSpPr/>
            <p:nvPr/>
          </p:nvCxnSpPr>
          <p:spPr>
            <a:xfrm>
              <a:off x="-635" y="3793490"/>
              <a:ext cx="939800" cy="0"/>
            </a:xfrm>
            <a:prstGeom prst="straightConnector1">
              <a:avLst/>
            </a:prstGeom>
            <a:noFill/>
            <a:ln w="19050" cap="flat" cmpd="sng">
              <a:solidFill>
                <a:schemeClr val="dk1"/>
              </a:solidFill>
              <a:prstDash val="solid"/>
              <a:round/>
              <a:headEnd type="none" w="med" len="med"/>
              <a:tailEnd type="none" w="med" len="med"/>
            </a:ln>
          </p:spPr>
        </p:cxnSp>
      </p:grpSp>
      <p:grpSp>
        <p:nvGrpSpPr>
          <p:cNvPr id="172" name="Google Shape;172;p20"/>
          <p:cNvGrpSpPr/>
          <p:nvPr/>
        </p:nvGrpSpPr>
        <p:grpSpPr>
          <a:xfrm>
            <a:off x="232410" y="233045"/>
            <a:ext cx="8988425" cy="4999990"/>
            <a:chOff x="232410" y="233045"/>
            <a:chExt cx="8988425" cy="4999990"/>
          </a:xfrm>
        </p:grpSpPr>
        <p:sp>
          <p:nvSpPr>
            <p:cNvPr id="173" name="Google Shape;173;p20"/>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 name="Google Shape;174;p20"/>
            <p:cNvCxnSpPr/>
            <p:nvPr/>
          </p:nvCxnSpPr>
          <p:spPr>
            <a:xfrm rot="10800000">
              <a:off x="8910955" y="233045"/>
              <a:ext cx="309245" cy="0"/>
            </a:xfrm>
            <a:prstGeom prst="straightConnector1">
              <a:avLst/>
            </a:prstGeom>
            <a:noFill/>
            <a:ln w="19050" cap="flat" cmpd="sng">
              <a:solidFill>
                <a:schemeClr val="dk1"/>
              </a:solidFill>
              <a:prstDash val="solid"/>
              <a:round/>
              <a:headEnd type="none" w="med" len="med"/>
              <a:tailEnd type="none" w="med" len="med"/>
            </a:ln>
          </p:spPr>
        </p:cxnSp>
        <p:cxnSp>
          <p:nvCxnSpPr>
            <p:cNvPr id="175" name="Google Shape;175;p20"/>
            <p:cNvCxnSpPr/>
            <p:nvPr/>
          </p:nvCxnSpPr>
          <p:spPr>
            <a:xfrm>
              <a:off x="233680" y="4917440"/>
              <a:ext cx="0" cy="315595"/>
            </a:xfrm>
            <a:prstGeom prst="straightConnector1">
              <a:avLst/>
            </a:prstGeom>
            <a:noFill/>
            <a:ln w="19050" cap="flat" cmpd="sng">
              <a:solidFill>
                <a:schemeClr val="dk1"/>
              </a:solidFill>
              <a:prstDash val="solid"/>
              <a:round/>
              <a:headEnd type="none" w="med" len="med"/>
              <a:tailEnd type="none" w="med" len="med"/>
            </a:ln>
          </p:spPr>
        </p:cxnSp>
      </p:grpSp>
      <p:sp>
        <p:nvSpPr>
          <p:cNvPr id="176" name="Google Shape;176;p20"/>
          <p:cNvSpPr txBox="1">
            <a:spLocks noGrp="1"/>
          </p:cNvSpPr>
          <p:nvPr>
            <p:ph type="title"/>
          </p:nvPr>
        </p:nvSpPr>
        <p:spPr>
          <a:xfrm>
            <a:off x="713105" y="445135"/>
            <a:ext cx="7712075"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177" name="Google Shape;177;p20"/>
          <p:cNvSpPr txBox="1">
            <a:spLocks noGrp="1"/>
          </p:cNvSpPr>
          <p:nvPr>
            <p:ph type="subTitle" idx="1"/>
          </p:nvPr>
        </p:nvSpPr>
        <p:spPr>
          <a:xfrm>
            <a:off x="1731010" y="1640840"/>
            <a:ext cx="6614160" cy="531495"/>
          </a:xfrm>
          <a:prstGeom prst="rect">
            <a:avLst/>
          </a:prstGeom>
          <a:noFill/>
          <a:ln>
            <a:noFill/>
            <a:prstDash/>
          </a:ln>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rtl="0">
              <a:lnSpc>
                <a:spcPct val="115000"/>
              </a:lnSpc>
              <a:spcBef>
                <a:spcPts val="0"/>
              </a:spcBef>
              <a:spcAft>
                <a:spcPts val="0"/>
              </a:spcAft>
              <a:buFontTx/>
              <a:buNone/>
              <a:defRPr lang="en-GB" altLang="en-US"/>
            </a:lvl2pPr>
            <a:lvl3pPr marL="0" lvl="2" indent="0" rtl="0">
              <a:lnSpc>
                <a:spcPct val="115000"/>
              </a:lnSpc>
              <a:spcBef>
                <a:spcPts val="0"/>
              </a:spcBef>
              <a:spcAft>
                <a:spcPts val="0"/>
              </a:spcAft>
              <a:buFontTx/>
              <a:buNone/>
              <a:defRPr lang="en-GB" altLang="en-US"/>
            </a:lvl3pPr>
            <a:lvl4pPr marL="0" lvl="3" indent="0" rtl="0">
              <a:lnSpc>
                <a:spcPct val="115000"/>
              </a:lnSpc>
              <a:spcBef>
                <a:spcPts val="0"/>
              </a:spcBef>
              <a:spcAft>
                <a:spcPts val="0"/>
              </a:spcAft>
              <a:buFontTx/>
              <a:buNone/>
              <a:defRPr lang="en-GB" altLang="en-US"/>
            </a:lvl4pPr>
            <a:lvl5pPr marL="0" lvl="4" indent="0" rtl="0">
              <a:lnSpc>
                <a:spcPct val="115000"/>
              </a:lnSpc>
              <a:spcBef>
                <a:spcPts val="0"/>
              </a:spcBef>
              <a:spcAft>
                <a:spcPts val="0"/>
              </a:spcAft>
              <a:buFontTx/>
              <a:buNone/>
              <a:defRPr lang="en-GB" altLang="en-US"/>
            </a:lvl5pPr>
            <a:lvl6pPr marL="0" lvl="5" indent="0" rtl="0">
              <a:lnSpc>
                <a:spcPct val="115000"/>
              </a:lnSpc>
              <a:spcBef>
                <a:spcPts val="0"/>
              </a:spcBef>
              <a:spcAft>
                <a:spcPts val="0"/>
              </a:spcAft>
              <a:buFontTx/>
              <a:buNone/>
              <a:defRPr lang="en-GB" altLang="en-US"/>
            </a:lvl6pPr>
            <a:lvl7pPr marL="0" lvl="6" indent="0" rtl="0">
              <a:lnSpc>
                <a:spcPct val="115000"/>
              </a:lnSpc>
              <a:spcBef>
                <a:spcPts val="0"/>
              </a:spcBef>
              <a:spcAft>
                <a:spcPts val="0"/>
              </a:spcAft>
              <a:buFontTx/>
              <a:buNone/>
              <a:defRPr lang="en-GB" altLang="en-US"/>
            </a:lvl7pPr>
            <a:lvl8pPr marL="0" lvl="7" indent="0" rtl="0">
              <a:lnSpc>
                <a:spcPct val="115000"/>
              </a:lnSpc>
              <a:spcBef>
                <a:spcPts val="0"/>
              </a:spcBef>
              <a:spcAft>
                <a:spcPts val="0"/>
              </a:spcAft>
              <a:buFontTx/>
              <a:buNone/>
              <a:defRPr lang="en-GB" altLang="en-US"/>
            </a:lvl8pPr>
            <a:lvl9pPr marL="0" lvl="8" indent="0" rtl="0">
              <a:lnSpc>
                <a:spcPct val="115000"/>
              </a:lnSpc>
              <a:spcBef>
                <a:spcPts val="0"/>
              </a:spcBef>
              <a:spcAft>
                <a:spcPts val="0"/>
              </a:spcAft>
              <a:buFontTx/>
              <a:buNone/>
              <a:defRPr lang="en-GB" altLang="en-US"/>
            </a:lvl9pPr>
          </a:lstStyle>
          <a:p>
            <a:pPr marL="0" indent="0">
              <a:buFontTx/>
              <a:buNone/>
            </a:pPr>
            <a:endParaRPr/>
          </a:p>
        </p:txBody>
      </p:sp>
      <p:sp>
        <p:nvSpPr>
          <p:cNvPr id="178" name="Google Shape;178;p20"/>
          <p:cNvSpPr txBox="1">
            <a:spLocks noGrp="1"/>
          </p:cNvSpPr>
          <p:nvPr>
            <p:ph type="subTitle" idx="2"/>
          </p:nvPr>
        </p:nvSpPr>
        <p:spPr>
          <a:xfrm>
            <a:off x="1731010" y="2800350"/>
            <a:ext cx="6614160" cy="528955"/>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rtl="0">
              <a:lnSpc>
                <a:spcPct val="115000"/>
              </a:lnSpc>
              <a:spcBef>
                <a:spcPts val="0"/>
              </a:spcBef>
              <a:spcAft>
                <a:spcPts val="0"/>
              </a:spcAft>
              <a:buFontTx/>
              <a:buNone/>
              <a:defRPr lang="en-GB" altLang="en-US"/>
            </a:lvl2pPr>
            <a:lvl3pPr marL="0" lvl="2" indent="0" rtl="0">
              <a:lnSpc>
                <a:spcPct val="115000"/>
              </a:lnSpc>
              <a:spcBef>
                <a:spcPts val="0"/>
              </a:spcBef>
              <a:spcAft>
                <a:spcPts val="0"/>
              </a:spcAft>
              <a:buFontTx/>
              <a:buNone/>
              <a:defRPr lang="en-GB" altLang="en-US"/>
            </a:lvl3pPr>
            <a:lvl4pPr marL="0" lvl="3" indent="0" rtl="0">
              <a:lnSpc>
                <a:spcPct val="115000"/>
              </a:lnSpc>
              <a:spcBef>
                <a:spcPts val="0"/>
              </a:spcBef>
              <a:spcAft>
                <a:spcPts val="0"/>
              </a:spcAft>
              <a:buFontTx/>
              <a:buNone/>
              <a:defRPr lang="en-GB" altLang="en-US"/>
            </a:lvl4pPr>
            <a:lvl5pPr marL="0" lvl="4" indent="0" rtl="0">
              <a:lnSpc>
                <a:spcPct val="115000"/>
              </a:lnSpc>
              <a:spcBef>
                <a:spcPts val="0"/>
              </a:spcBef>
              <a:spcAft>
                <a:spcPts val="0"/>
              </a:spcAft>
              <a:buFontTx/>
              <a:buNone/>
              <a:defRPr lang="en-GB" altLang="en-US"/>
            </a:lvl5pPr>
            <a:lvl6pPr marL="0" lvl="5" indent="0" rtl="0">
              <a:lnSpc>
                <a:spcPct val="115000"/>
              </a:lnSpc>
              <a:spcBef>
                <a:spcPts val="0"/>
              </a:spcBef>
              <a:spcAft>
                <a:spcPts val="0"/>
              </a:spcAft>
              <a:buFontTx/>
              <a:buNone/>
              <a:defRPr lang="en-GB" altLang="en-US"/>
            </a:lvl6pPr>
            <a:lvl7pPr marL="0" lvl="6" indent="0" rtl="0">
              <a:lnSpc>
                <a:spcPct val="115000"/>
              </a:lnSpc>
              <a:spcBef>
                <a:spcPts val="0"/>
              </a:spcBef>
              <a:spcAft>
                <a:spcPts val="0"/>
              </a:spcAft>
              <a:buFontTx/>
              <a:buNone/>
              <a:defRPr lang="en-GB" altLang="en-US"/>
            </a:lvl7pPr>
            <a:lvl8pPr marL="0" lvl="7" indent="0" rtl="0">
              <a:lnSpc>
                <a:spcPct val="115000"/>
              </a:lnSpc>
              <a:spcBef>
                <a:spcPts val="0"/>
              </a:spcBef>
              <a:spcAft>
                <a:spcPts val="0"/>
              </a:spcAft>
              <a:buFontTx/>
              <a:buNone/>
              <a:defRPr lang="en-GB" altLang="en-US"/>
            </a:lvl8pPr>
            <a:lvl9pPr marL="0" lvl="8" indent="0" rtl="0">
              <a:lnSpc>
                <a:spcPct val="115000"/>
              </a:lnSpc>
              <a:spcBef>
                <a:spcPts val="0"/>
              </a:spcBef>
              <a:spcAft>
                <a:spcPts val="0"/>
              </a:spcAft>
              <a:buFontTx/>
              <a:buNone/>
              <a:defRPr lang="en-GB" altLang="en-US"/>
            </a:lvl9pPr>
          </a:lstStyle>
          <a:p>
            <a:pPr marL="0" indent="0">
              <a:buFontTx/>
              <a:buNone/>
            </a:pPr>
            <a:endParaRPr/>
          </a:p>
        </p:txBody>
      </p:sp>
      <p:sp>
        <p:nvSpPr>
          <p:cNvPr id="179" name="Google Shape;179;p20"/>
          <p:cNvSpPr txBox="1">
            <a:spLocks noGrp="1"/>
          </p:cNvSpPr>
          <p:nvPr>
            <p:ph type="subTitle" idx="3"/>
          </p:nvPr>
        </p:nvSpPr>
        <p:spPr>
          <a:xfrm>
            <a:off x="1731010" y="3957320"/>
            <a:ext cx="6614160" cy="528955"/>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rtl="0">
              <a:lnSpc>
                <a:spcPct val="115000"/>
              </a:lnSpc>
              <a:spcBef>
                <a:spcPts val="0"/>
              </a:spcBef>
              <a:spcAft>
                <a:spcPts val="0"/>
              </a:spcAft>
              <a:buFontTx/>
              <a:buNone/>
              <a:defRPr lang="en-GB" altLang="en-US"/>
            </a:lvl2pPr>
            <a:lvl3pPr marL="0" lvl="2" indent="0" rtl="0">
              <a:lnSpc>
                <a:spcPct val="115000"/>
              </a:lnSpc>
              <a:spcBef>
                <a:spcPts val="0"/>
              </a:spcBef>
              <a:spcAft>
                <a:spcPts val="0"/>
              </a:spcAft>
              <a:buFontTx/>
              <a:buNone/>
              <a:defRPr lang="en-GB" altLang="en-US"/>
            </a:lvl3pPr>
            <a:lvl4pPr marL="0" lvl="3" indent="0" rtl="0">
              <a:lnSpc>
                <a:spcPct val="115000"/>
              </a:lnSpc>
              <a:spcBef>
                <a:spcPts val="0"/>
              </a:spcBef>
              <a:spcAft>
                <a:spcPts val="0"/>
              </a:spcAft>
              <a:buFontTx/>
              <a:buNone/>
              <a:defRPr lang="en-GB" altLang="en-US"/>
            </a:lvl4pPr>
            <a:lvl5pPr marL="0" lvl="4" indent="0" rtl="0">
              <a:lnSpc>
                <a:spcPct val="115000"/>
              </a:lnSpc>
              <a:spcBef>
                <a:spcPts val="0"/>
              </a:spcBef>
              <a:spcAft>
                <a:spcPts val="0"/>
              </a:spcAft>
              <a:buFontTx/>
              <a:buNone/>
              <a:defRPr lang="en-GB" altLang="en-US"/>
            </a:lvl5pPr>
            <a:lvl6pPr marL="0" lvl="5" indent="0" rtl="0">
              <a:lnSpc>
                <a:spcPct val="115000"/>
              </a:lnSpc>
              <a:spcBef>
                <a:spcPts val="0"/>
              </a:spcBef>
              <a:spcAft>
                <a:spcPts val="0"/>
              </a:spcAft>
              <a:buFontTx/>
              <a:buNone/>
              <a:defRPr lang="en-GB" altLang="en-US"/>
            </a:lvl6pPr>
            <a:lvl7pPr marL="0" lvl="6" indent="0" rtl="0">
              <a:lnSpc>
                <a:spcPct val="115000"/>
              </a:lnSpc>
              <a:spcBef>
                <a:spcPts val="0"/>
              </a:spcBef>
              <a:spcAft>
                <a:spcPts val="0"/>
              </a:spcAft>
              <a:buFontTx/>
              <a:buNone/>
              <a:defRPr lang="en-GB" altLang="en-US"/>
            </a:lvl7pPr>
            <a:lvl8pPr marL="0" lvl="7" indent="0" rtl="0">
              <a:lnSpc>
                <a:spcPct val="115000"/>
              </a:lnSpc>
              <a:spcBef>
                <a:spcPts val="0"/>
              </a:spcBef>
              <a:spcAft>
                <a:spcPts val="0"/>
              </a:spcAft>
              <a:buFontTx/>
              <a:buNone/>
              <a:defRPr lang="en-GB" altLang="en-US"/>
            </a:lvl8pPr>
            <a:lvl9pPr marL="0" lvl="8" indent="0" rtl="0">
              <a:lnSpc>
                <a:spcPct val="115000"/>
              </a:lnSpc>
              <a:spcBef>
                <a:spcPts val="0"/>
              </a:spcBef>
              <a:spcAft>
                <a:spcPts val="0"/>
              </a:spcAft>
              <a:buFontTx/>
              <a:buNone/>
              <a:defRPr lang="en-GB" altLang="en-US"/>
            </a:lvl9pPr>
          </a:lstStyle>
          <a:p>
            <a:pPr marL="0" indent="0">
              <a:buFontTx/>
              <a:buNone/>
            </a:pPr>
            <a:endParaRPr/>
          </a:p>
        </p:txBody>
      </p:sp>
      <p:sp>
        <p:nvSpPr>
          <p:cNvPr id="180" name="Google Shape;180;p20"/>
          <p:cNvSpPr txBox="1">
            <a:spLocks noGrp="1"/>
          </p:cNvSpPr>
          <p:nvPr>
            <p:ph type="subTitle" idx="4"/>
          </p:nvPr>
        </p:nvSpPr>
        <p:spPr>
          <a:xfrm>
            <a:off x="1731010" y="1241425"/>
            <a:ext cx="6614160" cy="531495"/>
          </a:xfrm>
          <a:prstGeom prst="rect">
            <a:avLst/>
          </a:prstGeom>
        </p:spPr>
        <p:txBody>
          <a:bodyPr vert="horz" wrap="square" lIns="91440" tIns="91440" rIns="91440" bIns="91440" numCol="1" anchor="b">
            <a:noAutofit/>
          </a:bodyPr>
          <a:lstStyle>
            <a:lvl1pPr marL="0" indent="0" rtl="0">
              <a:lnSpc>
                <a:spcPct val="115000"/>
              </a:lnSpc>
              <a:spcBef>
                <a:spcPts val="0"/>
              </a:spcBef>
              <a:spcAft>
                <a:spcPts val="0"/>
              </a:spcAft>
              <a:buFontTx/>
              <a:buNone/>
              <a:defRPr lang="en-GB" altLang="en-US" sz="1900">
                <a:latin typeface="Figtree Black" charset="0"/>
                <a:ea typeface="Figtree Black" charset="0"/>
                <a:cs typeface="Figtree Black" charset="0"/>
              </a:defRPr>
            </a:lvl1pPr>
            <a:lvl2pPr marL="0" lvl="1" indent="0"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181" name="Google Shape;181;p20"/>
          <p:cNvSpPr txBox="1">
            <a:spLocks noGrp="1"/>
          </p:cNvSpPr>
          <p:nvPr>
            <p:ph type="subTitle" idx="5"/>
          </p:nvPr>
        </p:nvSpPr>
        <p:spPr>
          <a:xfrm>
            <a:off x="1731010" y="2395220"/>
            <a:ext cx="6614160" cy="528955"/>
          </a:xfrm>
          <a:prstGeom prst="rect">
            <a:avLst/>
          </a:prstGeom>
        </p:spPr>
        <p:txBody>
          <a:bodyPr vert="horz" wrap="square" lIns="91440" tIns="91440" rIns="91440" bIns="91440" numCol="1" anchor="b">
            <a:noAutofit/>
          </a:bodyPr>
          <a:lstStyle>
            <a:lvl1pPr marL="0" indent="0" rtl="0">
              <a:spcBef>
                <a:spcPts val="0"/>
              </a:spcBef>
              <a:spcAft>
                <a:spcPts val="0"/>
              </a:spcAft>
              <a:buFontTx/>
              <a:buNone/>
              <a:defRPr lang="en-GB" altLang="en-US" sz="1900">
                <a:latin typeface="Figtree Black" charset="0"/>
                <a:ea typeface="Figtree Black" charset="0"/>
                <a:cs typeface="Figtree Black" charset="0"/>
              </a:defRPr>
            </a:lvl1pPr>
            <a:lvl2pPr marL="0" lvl="1" indent="0"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182" name="Google Shape;182;p20"/>
          <p:cNvSpPr txBox="1">
            <a:spLocks noGrp="1"/>
          </p:cNvSpPr>
          <p:nvPr>
            <p:ph type="subTitle" idx="6"/>
          </p:nvPr>
        </p:nvSpPr>
        <p:spPr>
          <a:xfrm>
            <a:off x="1731010" y="3547110"/>
            <a:ext cx="6614160" cy="528955"/>
          </a:xfrm>
          <a:prstGeom prst="rect">
            <a:avLst/>
          </a:prstGeom>
        </p:spPr>
        <p:txBody>
          <a:bodyPr vert="horz" wrap="square" lIns="91440" tIns="91440" rIns="91440" bIns="91440" numCol="1" anchor="b">
            <a:noAutofit/>
          </a:bodyPr>
          <a:lstStyle>
            <a:lvl1pPr marL="0" indent="0" rtl="0">
              <a:spcBef>
                <a:spcPts val="0"/>
              </a:spcBef>
              <a:spcAft>
                <a:spcPts val="0"/>
              </a:spcAft>
              <a:buFontTx/>
              <a:buNone/>
              <a:defRPr lang="en-GB" altLang="en-US" sz="1900">
                <a:latin typeface="Figtree Black" charset="0"/>
                <a:ea typeface="Figtree Black" charset="0"/>
                <a:cs typeface="Figtree Black" charset="0"/>
              </a:defRPr>
            </a:lvl1pPr>
            <a:lvl2pPr marL="0" lvl="1" indent="0"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2">
  <p:cSld name="CUSTOM_6_1_1">
    <p:spTree>
      <p:nvGrpSpPr>
        <p:cNvPr id="1" name="Shape 183"/>
        <p:cNvGrpSpPr/>
        <p:nvPr/>
      </p:nvGrpSpPr>
      <p:grpSpPr>
        <a:xfrm>
          <a:off x="0" y="0"/>
          <a:ext cx="0" cy="0"/>
          <a:chOff x="0" y="0"/>
          <a:chExt cx="0" cy="0"/>
        </a:xfrm>
      </p:grpSpPr>
      <p:sp>
        <p:nvSpPr>
          <p:cNvPr id="184" name="Google Shape;184;p21"/>
          <p:cNvSpPr>
            <a:spLocks/>
          </p:cNvSpPr>
          <p:nvPr/>
        </p:nvSpPr>
        <p:spPr>
          <a:xfrm>
            <a:off x="8240395" y="-926465"/>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185" name="Google Shape;185;p21"/>
          <p:cNvGrpSpPr/>
          <p:nvPr/>
        </p:nvGrpSpPr>
        <p:grpSpPr>
          <a:xfrm>
            <a:off x="232410" y="-60325"/>
            <a:ext cx="9070340" cy="4977130"/>
            <a:chOff x="232410" y="-60325"/>
            <a:chExt cx="9070340" cy="4977130"/>
          </a:xfrm>
        </p:grpSpPr>
        <p:sp>
          <p:nvSpPr>
            <p:cNvPr id="186" name="Google Shape;186;p21"/>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7" name="Google Shape;187;p21"/>
            <p:cNvCxnSpPr/>
            <p:nvPr/>
          </p:nvCxnSpPr>
          <p:spPr>
            <a:xfrm rot="10800000">
              <a:off x="232410" y="-60325"/>
              <a:ext cx="0" cy="296545"/>
            </a:xfrm>
            <a:prstGeom prst="straightConnector1">
              <a:avLst/>
            </a:prstGeom>
            <a:noFill/>
            <a:ln w="19050" cap="flat" cmpd="sng">
              <a:solidFill>
                <a:schemeClr val="dk1"/>
              </a:solidFill>
              <a:prstDash val="solid"/>
              <a:round/>
              <a:headEnd type="none" w="med" len="med"/>
              <a:tailEnd type="none" w="med" len="med"/>
            </a:ln>
          </p:spPr>
        </p:cxnSp>
        <p:cxnSp>
          <p:nvCxnSpPr>
            <p:cNvPr id="188" name="Google Shape;188;p21"/>
            <p:cNvCxnSpPr/>
            <p:nvPr/>
          </p:nvCxnSpPr>
          <p:spPr>
            <a:xfrm>
              <a:off x="8904605" y="4917440"/>
              <a:ext cx="397510" cy="0"/>
            </a:xfrm>
            <a:prstGeom prst="straightConnector1">
              <a:avLst/>
            </a:prstGeom>
            <a:noFill/>
            <a:ln w="19050" cap="flat" cmpd="sng">
              <a:solidFill>
                <a:schemeClr val="dk1"/>
              </a:solidFill>
              <a:prstDash val="solid"/>
              <a:round/>
              <a:headEnd type="none" w="med" len="med"/>
              <a:tailEnd type="none" w="med" len="med"/>
            </a:ln>
          </p:spPr>
        </p:cxnSp>
      </p:grpSp>
      <p:sp>
        <p:nvSpPr>
          <p:cNvPr id="189" name="Google Shape;189;p21"/>
          <p:cNvSpPr txBox="1">
            <a:spLocks noGrp="1"/>
          </p:cNvSpPr>
          <p:nvPr>
            <p:ph type="title"/>
          </p:nvPr>
        </p:nvSpPr>
        <p:spPr>
          <a:xfrm>
            <a:off x="720090" y="445135"/>
            <a:ext cx="7705090"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2800"/>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190" name="Google Shape;190;p21"/>
          <p:cNvSpPr txBox="1">
            <a:spLocks noGrp="1"/>
          </p:cNvSpPr>
          <p:nvPr>
            <p:ph type="subTitle" idx="1"/>
          </p:nvPr>
        </p:nvSpPr>
        <p:spPr>
          <a:xfrm>
            <a:off x="2032635" y="1565910"/>
            <a:ext cx="4878070" cy="528955"/>
          </a:xfrm>
          <a:prstGeom prst="rect">
            <a:avLst/>
          </a:prstGeom>
          <a:noFill/>
          <a:ln>
            <a:noFill/>
            <a:prstDash/>
          </a:ln>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rtl="0">
              <a:lnSpc>
                <a:spcPct val="115000"/>
              </a:lnSpc>
              <a:spcBef>
                <a:spcPts val="0"/>
              </a:spcBef>
              <a:spcAft>
                <a:spcPts val="0"/>
              </a:spcAft>
              <a:buFontTx/>
              <a:buNone/>
              <a:defRPr lang="en-GB" altLang="en-US"/>
            </a:lvl2pPr>
            <a:lvl3pPr marL="0" lvl="2" indent="0" rtl="0">
              <a:lnSpc>
                <a:spcPct val="115000"/>
              </a:lnSpc>
              <a:spcBef>
                <a:spcPts val="0"/>
              </a:spcBef>
              <a:spcAft>
                <a:spcPts val="0"/>
              </a:spcAft>
              <a:buFontTx/>
              <a:buNone/>
              <a:defRPr lang="en-GB" altLang="en-US"/>
            </a:lvl3pPr>
            <a:lvl4pPr marL="0" lvl="3" indent="0" rtl="0">
              <a:lnSpc>
                <a:spcPct val="115000"/>
              </a:lnSpc>
              <a:spcBef>
                <a:spcPts val="0"/>
              </a:spcBef>
              <a:spcAft>
                <a:spcPts val="0"/>
              </a:spcAft>
              <a:buFontTx/>
              <a:buNone/>
              <a:defRPr lang="en-GB" altLang="en-US"/>
            </a:lvl4pPr>
            <a:lvl5pPr marL="0" lvl="4" indent="0" rtl="0">
              <a:lnSpc>
                <a:spcPct val="115000"/>
              </a:lnSpc>
              <a:spcBef>
                <a:spcPts val="0"/>
              </a:spcBef>
              <a:spcAft>
                <a:spcPts val="0"/>
              </a:spcAft>
              <a:buFontTx/>
              <a:buNone/>
              <a:defRPr lang="en-GB" altLang="en-US"/>
            </a:lvl5pPr>
            <a:lvl6pPr marL="0" lvl="5" indent="0" rtl="0">
              <a:lnSpc>
                <a:spcPct val="115000"/>
              </a:lnSpc>
              <a:spcBef>
                <a:spcPts val="0"/>
              </a:spcBef>
              <a:spcAft>
                <a:spcPts val="0"/>
              </a:spcAft>
              <a:buFontTx/>
              <a:buNone/>
              <a:defRPr lang="en-GB" altLang="en-US"/>
            </a:lvl6pPr>
            <a:lvl7pPr marL="0" lvl="6" indent="0" rtl="0">
              <a:lnSpc>
                <a:spcPct val="115000"/>
              </a:lnSpc>
              <a:spcBef>
                <a:spcPts val="0"/>
              </a:spcBef>
              <a:spcAft>
                <a:spcPts val="0"/>
              </a:spcAft>
              <a:buFontTx/>
              <a:buNone/>
              <a:defRPr lang="en-GB" altLang="en-US"/>
            </a:lvl7pPr>
            <a:lvl8pPr marL="0" lvl="7" indent="0" rtl="0">
              <a:lnSpc>
                <a:spcPct val="115000"/>
              </a:lnSpc>
              <a:spcBef>
                <a:spcPts val="0"/>
              </a:spcBef>
              <a:spcAft>
                <a:spcPts val="0"/>
              </a:spcAft>
              <a:buFontTx/>
              <a:buNone/>
              <a:defRPr lang="en-GB" altLang="en-US"/>
            </a:lvl8pPr>
            <a:lvl9pPr marL="0" lvl="8" indent="0" rtl="0">
              <a:lnSpc>
                <a:spcPct val="115000"/>
              </a:lnSpc>
              <a:spcBef>
                <a:spcPts val="0"/>
              </a:spcBef>
              <a:spcAft>
                <a:spcPts val="0"/>
              </a:spcAft>
              <a:buFontTx/>
              <a:buNone/>
              <a:defRPr lang="en-GB" altLang="en-US"/>
            </a:lvl9pPr>
          </a:lstStyle>
          <a:p>
            <a:pPr marL="0" indent="0">
              <a:buFontTx/>
              <a:buNone/>
            </a:pPr>
            <a:endParaRPr/>
          </a:p>
        </p:txBody>
      </p:sp>
      <p:sp>
        <p:nvSpPr>
          <p:cNvPr id="191" name="Google Shape;191;p21"/>
          <p:cNvSpPr txBox="1">
            <a:spLocks noGrp="1"/>
          </p:cNvSpPr>
          <p:nvPr>
            <p:ph type="subTitle" idx="2"/>
          </p:nvPr>
        </p:nvSpPr>
        <p:spPr>
          <a:xfrm>
            <a:off x="2642235" y="2723515"/>
            <a:ext cx="4878070" cy="528955"/>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rtl="0">
              <a:lnSpc>
                <a:spcPct val="115000"/>
              </a:lnSpc>
              <a:spcBef>
                <a:spcPts val="0"/>
              </a:spcBef>
              <a:spcAft>
                <a:spcPts val="0"/>
              </a:spcAft>
              <a:buFontTx/>
              <a:buNone/>
              <a:defRPr lang="en-GB" altLang="en-US"/>
            </a:lvl2pPr>
            <a:lvl3pPr marL="0" lvl="2" indent="0" rtl="0">
              <a:lnSpc>
                <a:spcPct val="115000"/>
              </a:lnSpc>
              <a:spcBef>
                <a:spcPts val="0"/>
              </a:spcBef>
              <a:spcAft>
                <a:spcPts val="0"/>
              </a:spcAft>
              <a:buFontTx/>
              <a:buNone/>
              <a:defRPr lang="en-GB" altLang="en-US"/>
            </a:lvl3pPr>
            <a:lvl4pPr marL="0" lvl="3" indent="0" rtl="0">
              <a:lnSpc>
                <a:spcPct val="115000"/>
              </a:lnSpc>
              <a:spcBef>
                <a:spcPts val="0"/>
              </a:spcBef>
              <a:spcAft>
                <a:spcPts val="0"/>
              </a:spcAft>
              <a:buFontTx/>
              <a:buNone/>
              <a:defRPr lang="en-GB" altLang="en-US"/>
            </a:lvl4pPr>
            <a:lvl5pPr marL="0" lvl="4" indent="0" rtl="0">
              <a:lnSpc>
                <a:spcPct val="115000"/>
              </a:lnSpc>
              <a:spcBef>
                <a:spcPts val="0"/>
              </a:spcBef>
              <a:spcAft>
                <a:spcPts val="0"/>
              </a:spcAft>
              <a:buFontTx/>
              <a:buNone/>
              <a:defRPr lang="en-GB" altLang="en-US"/>
            </a:lvl5pPr>
            <a:lvl6pPr marL="0" lvl="5" indent="0" rtl="0">
              <a:lnSpc>
                <a:spcPct val="115000"/>
              </a:lnSpc>
              <a:spcBef>
                <a:spcPts val="0"/>
              </a:spcBef>
              <a:spcAft>
                <a:spcPts val="0"/>
              </a:spcAft>
              <a:buFontTx/>
              <a:buNone/>
              <a:defRPr lang="en-GB" altLang="en-US"/>
            </a:lvl6pPr>
            <a:lvl7pPr marL="0" lvl="6" indent="0" rtl="0">
              <a:lnSpc>
                <a:spcPct val="115000"/>
              </a:lnSpc>
              <a:spcBef>
                <a:spcPts val="0"/>
              </a:spcBef>
              <a:spcAft>
                <a:spcPts val="0"/>
              </a:spcAft>
              <a:buFontTx/>
              <a:buNone/>
              <a:defRPr lang="en-GB" altLang="en-US"/>
            </a:lvl7pPr>
            <a:lvl8pPr marL="0" lvl="7" indent="0" rtl="0">
              <a:lnSpc>
                <a:spcPct val="115000"/>
              </a:lnSpc>
              <a:spcBef>
                <a:spcPts val="0"/>
              </a:spcBef>
              <a:spcAft>
                <a:spcPts val="0"/>
              </a:spcAft>
              <a:buFontTx/>
              <a:buNone/>
              <a:defRPr lang="en-GB" altLang="en-US"/>
            </a:lvl8pPr>
            <a:lvl9pPr marL="0" lvl="8" indent="0" rtl="0">
              <a:lnSpc>
                <a:spcPct val="115000"/>
              </a:lnSpc>
              <a:spcBef>
                <a:spcPts val="0"/>
              </a:spcBef>
              <a:spcAft>
                <a:spcPts val="0"/>
              </a:spcAft>
              <a:buFontTx/>
              <a:buNone/>
              <a:defRPr lang="en-GB" altLang="en-US"/>
            </a:lvl9pPr>
          </a:lstStyle>
          <a:p>
            <a:pPr marL="0" indent="0">
              <a:buFontTx/>
              <a:buNone/>
            </a:pPr>
            <a:endParaRPr/>
          </a:p>
        </p:txBody>
      </p:sp>
      <p:sp>
        <p:nvSpPr>
          <p:cNvPr id="192" name="Google Shape;192;p21"/>
          <p:cNvSpPr txBox="1">
            <a:spLocks noGrp="1"/>
          </p:cNvSpPr>
          <p:nvPr>
            <p:ph type="subTitle" idx="3"/>
          </p:nvPr>
        </p:nvSpPr>
        <p:spPr>
          <a:xfrm>
            <a:off x="3251835" y="3881755"/>
            <a:ext cx="4878070" cy="528955"/>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rtl="0">
              <a:lnSpc>
                <a:spcPct val="115000"/>
              </a:lnSpc>
              <a:spcBef>
                <a:spcPts val="0"/>
              </a:spcBef>
              <a:spcAft>
                <a:spcPts val="0"/>
              </a:spcAft>
              <a:buFontTx/>
              <a:buNone/>
              <a:defRPr lang="en-GB" altLang="en-US"/>
            </a:lvl2pPr>
            <a:lvl3pPr marL="0" lvl="2" indent="0" rtl="0">
              <a:lnSpc>
                <a:spcPct val="115000"/>
              </a:lnSpc>
              <a:spcBef>
                <a:spcPts val="0"/>
              </a:spcBef>
              <a:spcAft>
                <a:spcPts val="0"/>
              </a:spcAft>
              <a:buFontTx/>
              <a:buNone/>
              <a:defRPr lang="en-GB" altLang="en-US"/>
            </a:lvl3pPr>
            <a:lvl4pPr marL="0" lvl="3" indent="0" rtl="0">
              <a:lnSpc>
                <a:spcPct val="115000"/>
              </a:lnSpc>
              <a:spcBef>
                <a:spcPts val="0"/>
              </a:spcBef>
              <a:spcAft>
                <a:spcPts val="0"/>
              </a:spcAft>
              <a:buFontTx/>
              <a:buNone/>
              <a:defRPr lang="en-GB" altLang="en-US"/>
            </a:lvl4pPr>
            <a:lvl5pPr marL="0" lvl="4" indent="0" rtl="0">
              <a:lnSpc>
                <a:spcPct val="115000"/>
              </a:lnSpc>
              <a:spcBef>
                <a:spcPts val="0"/>
              </a:spcBef>
              <a:spcAft>
                <a:spcPts val="0"/>
              </a:spcAft>
              <a:buFontTx/>
              <a:buNone/>
              <a:defRPr lang="en-GB" altLang="en-US"/>
            </a:lvl5pPr>
            <a:lvl6pPr marL="0" lvl="5" indent="0" rtl="0">
              <a:lnSpc>
                <a:spcPct val="115000"/>
              </a:lnSpc>
              <a:spcBef>
                <a:spcPts val="0"/>
              </a:spcBef>
              <a:spcAft>
                <a:spcPts val="0"/>
              </a:spcAft>
              <a:buFontTx/>
              <a:buNone/>
              <a:defRPr lang="en-GB" altLang="en-US"/>
            </a:lvl6pPr>
            <a:lvl7pPr marL="0" lvl="6" indent="0" rtl="0">
              <a:lnSpc>
                <a:spcPct val="115000"/>
              </a:lnSpc>
              <a:spcBef>
                <a:spcPts val="0"/>
              </a:spcBef>
              <a:spcAft>
                <a:spcPts val="0"/>
              </a:spcAft>
              <a:buFontTx/>
              <a:buNone/>
              <a:defRPr lang="en-GB" altLang="en-US"/>
            </a:lvl7pPr>
            <a:lvl8pPr marL="0" lvl="7" indent="0" rtl="0">
              <a:lnSpc>
                <a:spcPct val="115000"/>
              </a:lnSpc>
              <a:spcBef>
                <a:spcPts val="0"/>
              </a:spcBef>
              <a:spcAft>
                <a:spcPts val="0"/>
              </a:spcAft>
              <a:buFontTx/>
              <a:buNone/>
              <a:defRPr lang="en-GB" altLang="en-US"/>
            </a:lvl8pPr>
            <a:lvl9pPr marL="0" lvl="8" indent="0" rtl="0">
              <a:lnSpc>
                <a:spcPct val="115000"/>
              </a:lnSpc>
              <a:spcBef>
                <a:spcPts val="0"/>
              </a:spcBef>
              <a:spcAft>
                <a:spcPts val="0"/>
              </a:spcAft>
              <a:buFontTx/>
              <a:buNone/>
              <a:defRPr lang="en-GB" altLang="en-US"/>
            </a:lvl9pPr>
          </a:lstStyle>
          <a:p>
            <a:pPr marL="0" indent="0">
              <a:buFontTx/>
              <a:buNone/>
            </a:pPr>
            <a:endParaRPr/>
          </a:p>
        </p:txBody>
      </p:sp>
      <p:sp>
        <p:nvSpPr>
          <p:cNvPr id="193" name="Google Shape;193;p21"/>
          <p:cNvSpPr txBox="1">
            <a:spLocks noGrp="1"/>
          </p:cNvSpPr>
          <p:nvPr>
            <p:ph type="subTitle" idx="4"/>
          </p:nvPr>
        </p:nvSpPr>
        <p:spPr>
          <a:xfrm>
            <a:off x="2032635" y="1253490"/>
            <a:ext cx="4878070" cy="428625"/>
          </a:xfrm>
          <a:prstGeom prst="rect">
            <a:avLst/>
          </a:prstGeom>
        </p:spPr>
        <p:txBody>
          <a:bodyPr vert="horz" wrap="square" lIns="91440" tIns="91440" rIns="91440" bIns="91440" numCol="1" anchor="b">
            <a:noAutofit/>
          </a:bodyPr>
          <a:lstStyle>
            <a:lvl1pPr marL="0" indent="0" rtl="0">
              <a:lnSpc>
                <a:spcPct val="115000"/>
              </a:lnSpc>
              <a:spcBef>
                <a:spcPts val="0"/>
              </a:spcBef>
              <a:spcAft>
                <a:spcPts val="0"/>
              </a:spcAft>
              <a:buFontTx/>
              <a:buNone/>
              <a:defRPr lang="en-GB" altLang="en-US" sz="1900">
                <a:latin typeface="Figtree Black" charset="0"/>
                <a:ea typeface="Figtree Black" charset="0"/>
                <a:cs typeface="Figtree Black" charset="0"/>
              </a:defRPr>
            </a:lvl1pPr>
            <a:lvl2pPr marL="0" lvl="1" indent="0" rtl="0">
              <a:lnSpc>
                <a:spcPct val="115000"/>
              </a:lnSpc>
              <a:spcBef>
                <a:spcPts val="0"/>
              </a:spcBef>
              <a:spcAft>
                <a:spcPts val="0"/>
              </a:spcAft>
              <a:buFontTx/>
              <a:buNone/>
              <a:defRPr lang="en-GB" altLang="en-US" sz="2600">
                <a:latin typeface="Figtree Black" charset="0"/>
                <a:ea typeface="Figtree Black" charset="0"/>
                <a:cs typeface="Figtree Black" charset="0"/>
              </a:defRPr>
            </a:lvl2pPr>
            <a:lvl3pPr marL="0" lvl="2" indent="0" rtl="0">
              <a:lnSpc>
                <a:spcPct val="115000"/>
              </a:lnSpc>
              <a:spcBef>
                <a:spcPts val="0"/>
              </a:spcBef>
              <a:spcAft>
                <a:spcPts val="0"/>
              </a:spcAft>
              <a:buFontTx/>
              <a:buNone/>
              <a:defRPr lang="en-GB" altLang="en-US" sz="2600">
                <a:latin typeface="Figtree Black" charset="0"/>
                <a:ea typeface="Figtree Black" charset="0"/>
                <a:cs typeface="Figtree Black" charset="0"/>
              </a:defRPr>
            </a:lvl3pPr>
            <a:lvl4pPr marL="0" lvl="3" indent="0" rtl="0">
              <a:lnSpc>
                <a:spcPct val="115000"/>
              </a:lnSpc>
              <a:spcBef>
                <a:spcPts val="0"/>
              </a:spcBef>
              <a:spcAft>
                <a:spcPts val="0"/>
              </a:spcAft>
              <a:buFontTx/>
              <a:buNone/>
              <a:defRPr lang="en-GB" altLang="en-US" sz="2600">
                <a:latin typeface="Figtree Black" charset="0"/>
                <a:ea typeface="Figtree Black" charset="0"/>
                <a:cs typeface="Figtree Black" charset="0"/>
              </a:defRPr>
            </a:lvl4pPr>
            <a:lvl5pPr marL="0" lvl="4" indent="0" rtl="0">
              <a:lnSpc>
                <a:spcPct val="115000"/>
              </a:lnSpc>
              <a:spcBef>
                <a:spcPts val="0"/>
              </a:spcBef>
              <a:spcAft>
                <a:spcPts val="0"/>
              </a:spcAft>
              <a:buFontTx/>
              <a:buNone/>
              <a:defRPr lang="en-GB" altLang="en-US" sz="2600">
                <a:latin typeface="Figtree Black" charset="0"/>
                <a:ea typeface="Figtree Black" charset="0"/>
                <a:cs typeface="Figtree Black" charset="0"/>
              </a:defRPr>
            </a:lvl5pPr>
            <a:lvl6pPr marL="0" lvl="5" indent="0" rtl="0">
              <a:lnSpc>
                <a:spcPct val="115000"/>
              </a:lnSpc>
              <a:spcBef>
                <a:spcPts val="0"/>
              </a:spcBef>
              <a:spcAft>
                <a:spcPts val="0"/>
              </a:spcAft>
              <a:buFontTx/>
              <a:buNone/>
              <a:defRPr lang="en-GB" altLang="en-US" sz="2600">
                <a:latin typeface="Figtree Black" charset="0"/>
                <a:ea typeface="Figtree Black" charset="0"/>
                <a:cs typeface="Figtree Black" charset="0"/>
              </a:defRPr>
            </a:lvl6pPr>
            <a:lvl7pPr marL="0" lvl="6" indent="0" rtl="0">
              <a:lnSpc>
                <a:spcPct val="115000"/>
              </a:lnSpc>
              <a:spcBef>
                <a:spcPts val="0"/>
              </a:spcBef>
              <a:spcAft>
                <a:spcPts val="0"/>
              </a:spcAft>
              <a:buFontTx/>
              <a:buNone/>
              <a:defRPr lang="en-GB" altLang="en-US" sz="2600">
                <a:latin typeface="Figtree Black" charset="0"/>
                <a:ea typeface="Figtree Black" charset="0"/>
                <a:cs typeface="Figtree Black" charset="0"/>
              </a:defRPr>
            </a:lvl7pPr>
            <a:lvl8pPr marL="0" lvl="7" indent="0" rtl="0">
              <a:lnSpc>
                <a:spcPct val="115000"/>
              </a:lnSpc>
              <a:spcBef>
                <a:spcPts val="0"/>
              </a:spcBef>
              <a:spcAft>
                <a:spcPts val="0"/>
              </a:spcAft>
              <a:buFontTx/>
              <a:buNone/>
              <a:defRPr lang="en-GB" altLang="en-US" sz="2600">
                <a:latin typeface="Figtree Black" charset="0"/>
                <a:ea typeface="Figtree Black" charset="0"/>
                <a:cs typeface="Figtree Black" charset="0"/>
              </a:defRPr>
            </a:lvl8pPr>
            <a:lvl9pPr marL="0" lvl="8" indent="0" rtl="0">
              <a:lnSpc>
                <a:spcPct val="115000"/>
              </a:lnSpc>
              <a:spcBef>
                <a:spcPts val="0"/>
              </a:spcBef>
              <a:spcAft>
                <a:spcPts val="0"/>
              </a:spcAft>
              <a:buFontTx/>
              <a:buNone/>
              <a:defRPr lang="en-GB" altLang="en-US" sz="2600">
                <a:latin typeface="Figtree Black" charset="0"/>
                <a:ea typeface="Figtree Black" charset="0"/>
                <a:cs typeface="Figtree Black" charset="0"/>
              </a:defRPr>
            </a:lvl9pPr>
          </a:lstStyle>
          <a:p>
            <a:pPr marL="0" indent="0">
              <a:buFontTx/>
              <a:buNone/>
            </a:pPr>
            <a:endParaRPr/>
          </a:p>
        </p:txBody>
      </p:sp>
      <p:sp>
        <p:nvSpPr>
          <p:cNvPr id="194" name="Google Shape;194;p21"/>
          <p:cNvSpPr txBox="1">
            <a:spLocks noGrp="1"/>
          </p:cNvSpPr>
          <p:nvPr>
            <p:ph type="subTitle" idx="5"/>
          </p:nvPr>
        </p:nvSpPr>
        <p:spPr>
          <a:xfrm>
            <a:off x="2642235" y="2412365"/>
            <a:ext cx="4878070" cy="428625"/>
          </a:xfrm>
          <a:prstGeom prst="rect">
            <a:avLst/>
          </a:prstGeom>
        </p:spPr>
        <p:txBody>
          <a:bodyPr vert="horz" wrap="square" lIns="91440" tIns="91440" rIns="91440" bIns="91440" numCol="1" anchor="b">
            <a:noAutofit/>
          </a:bodyPr>
          <a:lstStyle>
            <a:lvl1pPr marL="0" indent="0" rtl="0">
              <a:spcBef>
                <a:spcPts val="0"/>
              </a:spcBef>
              <a:spcAft>
                <a:spcPts val="0"/>
              </a:spcAft>
              <a:buFontTx/>
              <a:buNone/>
              <a:defRPr lang="en-GB" altLang="en-US" sz="1900">
                <a:latin typeface="Figtree Black" charset="0"/>
                <a:ea typeface="Figtree Black" charset="0"/>
                <a:cs typeface="Figtree Black" charset="0"/>
              </a:defRPr>
            </a:lvl1pPr>
            <a:lvl2pPr marL="0" lvl="1" indent="0" rtl="0">
              <a:lnSpc>
                <a:spcPct val="115000"/>
              </a:lnSpc>
              <a:spcBef>
                <a:spcPts val="0"/>
              </a:spcBef>
              <a:spcAft>
                <a:spcPts val="0"/>
              </a:spcAft>
              <a:buFontTx/>
              <a:buNone/>
              <a:defRPr lang="en-GB" altLang="en-US" sz="2600">
                <a:latin typeface="Figtree Black" charset="0"/>
                <a:ea typeface="Figtree Black" charset="0"/>
                <a:cs typeface="Figtree Black" charset="0"/>
              </a:defRPr>
            </a:lvl2pPr>
            <a:lvl3pPr marL="0" lvl="2" indent="0" rtl="0">
              <a:lnSpc>
                <a:spcPct val="115000"/>
              </a:lnSpc>
              <a:spcBef>
                <a:spcPts val="0"/>
              </a:spcBef>
              <a:spcAft>
                <a:spcPts val="0"/>
              </a:spcAft>
              <a:buFontTx/>
              <a:buNone/>
              <a:defRPr lang="en-GB" altLang="en-US" sz="2600">
                <a:latin typeface="Figtree Black" charset="0"/>
                <a:ea typeface="Figtree Black" charset="0"/>
                <a:cs typeface="Figtree Black" charset="0"/>
              </a:defRPr>
            </a:lvl3pPr>
            <a:lvl4pPr marL="0" lvl="3" indent="0" rtl="0">
              <a:lnSpc>
                <a:spcPct val="115000"/>
              </a:lnSpc>
              <a:spcBef>
                <a:spcPts val="0"/>
              </a:spcBef>
              <a:spcAft>
                <a:spcPts val="0"/>
              </a:spcAft>
              <a:buFontTx/>
              <a:buNone/>
              <a:defRPr lang="en-GB" altLang="en-US" sz="2600">
                <a:latin typeface="Figtree Black" charset="0"/>
                <a:ea typeface="Figtree Black" charset="0"/>
                <a:cs typeface="Figtree Black" charset="0"/>
              </a:defRPr>
            </a:lvl4pPr>
            <a:lvl5pPr marL="0" lvl="4" indent="0" rtl="0">
              <a:lnSpc>
                <a:spcPct val="115000"/>
              </a:lnSpc>
              <a:spcBef>
                <a:spcPts val="0"/>
              </a:spcBef>
              <a:spcAft>
                <a:spcPts val="0"/>
              </a:spcAft>
              <a:buFontTx/>
              <a:buNone/>
              <a:defRPr lang="en-GB" altLang="en-US" sz="2600">
                <a:latin typeface="Figtree Black" charset="0"/>
                <a:ea typeface="Figtree Black" charset="0"/>
                <a:cs typeface="Figtree Black" charset="0"/>
              </a:defRPr>
            </a:lvl5pPr>
            <a:lvl6pPr marL="0" lvl="5" indent="0" rtl="0">
              <a:lnSpc>
                <a:spcPct val="115000"/>
              </a:lnSpc>
              <a:spcBef>
                <a:spcPts val="0"/>
              </a:spcBef>
              <a:spcAft>
                <a:spcPts val="0"/>
              </a:spcAft>
              <a:buFontTx/>
              <a:buNone/>
              <a:defRPr lang="en-GB" altLang="en-US" sz="2600">
                <a:latin typeface="Figtree Black" charset="0"/>
                <a:ea typeface="Figtree Black" charset="0"/>
                <a:cs typeface="Figtree Black" charset="0"/>
              </a:defRPr>
            </a:lvl6pPr>
            <a:lvl7pPr marL="0" lvl="6" indent="0" rtl="0">
              <a:lnSpc>
                <a:spcPct val="115000"/>
              </a:lnSpc>
              <a:spcBef>
                <a:spcPts val="0"/>
              </a:spcBef>
              <a:spcAft>
                <a:spcPts val="0"/>
              </a:spcAft>
              <a:buFontTx/>
              <a:buNone/>
              <a:defRPr lang="en-GB" altLang="en-US" sz="2600">
                <a:latin typeface="Figtree Black" charset="0"/>
                <a:ea typeface="Figtree Black" charset="0"/>
                <a:cs typeface="Figtree Black" charset="0"/>
              </a:defRPr>
            </a:lvl7pPr>
            <a:lvl8pPr marL="0" lvl="7" indent="0" rtl="0">
              <a:lnSpc>
                <a:spcPct val="115000"/>
              </a:lnSpc>
              <a:spcBef>
                <a:spcPts val="0"/>
              </a:spcBef>
              <a:spcAft>
                <a:spcPts val="0"/>
              </a:spcAft>
              <a:buFontTx/>
              <a:buNone/>
              <a:defRPr lang="en-GB" altLang="en-US" sz="2600">
                <a:latin typeface="Figtree Black" charset="0"/>
                <a:ea typeface="Figtree Black" charset="0"/>
                <a:cs typeface="Figtree Black" charset="0"/>
              </a:defRPr>
            </a:lvl8pPr>
            <a:lvl9pPr marL="0" lvl="8" indent="0" rtl="0">
              <a:lnSpc>
                <a:spcPct val="115000"/>
              </a:lnSpc>
              <a:spcBef>
                <a:spcPts val="0"/>
              </a:spcBef>
              <a:spcAft>
                <a:spcPts val="0"/>
              </a:spcAft>
              <a:buFontTx/>
              <a:buNone/>
              <a:defRPr lang="en-GB" altLang="en-US" sz="2600">
                <a:latin typeface="Figtree Black" charset="0"/>
                <a:ea typeface="Figtree Black" charset="0"/>
                <a:cs typeface="Figtree Black" charset="0"/>
              </a:defRPr>
            </a:lvl9pPr>
          </a:lstStyle>
          <a:p>
            <a:pPr marL="0" indent="0">
              <a:buFontTx/>
              <a:buNone/>
            </a:pPr>
            <a:endParaRPr/>
          </a:p>
        </p:txBody>
      </p:sp>
      <p:sp>
        <p:nvSpPr>
          <p:cNvPr id="195" name="Google Shape;195;p21"/>
          <p:cNvSpPr txBox="1">
            <a:spLocks noGrp="1"/>
          </p:cNvSpPr>
          <p:nvPr>
            <p:ph type="subTitle" idx="6"/>
          </p:nvPr>
        </p:nvSpPr>
        <p:spPr>
          <a:xfrm>
            <a:off x="3251835" y="3571240"/>
            <a:ext cx="4878070" cy="428625"/>
          </a:xfrm>
          <a:prstGeom prst="rect">
            <a:avLst/>
          </a:prstGeom>
        </p:spPr>
        <p:txBody>
          <a:bodyPr vert="horz" wrap="square" lIns="91440" tIns="91440" rIns="91440" bIns="91440" numCol="1" anchor="b">
            <a:noAutofit/>
          </a:bodyPr>
          <a:lstStyle>
            <a:lvl1pPr marL="0" indent="0" rtl="0">
              <a:spcBef>
                <a:spcPts val="0"/>
              </a:spcBef>
              <a:spcAft>
                <a:spcPts val="0"/>
              </a:spcAft>
              <a:buFontTx/>
              <a:buNone/>
              <a:defRPr lang="en-GB" altLang="en-US" sz="1900">
                <a:latin typeface="Figtree Black" charset="0"/>
                <a:ea typeface="Figtree Black" charset="0"/>
                <a:cs typeface="Figtree Black" charset="0"/>
              </a:defRPr>
            </a:lvl1pPr>
            <a:lvl2pPr marL="0" lvl="1" indent="0" rtl="0">
              <a:lnSpc>
                <a:spcPct val="115000"/>
              </a:lnSpc>
              <a:spcBef>
                <a:spcPts val="0"/>
              </a:spcBef>
              <a:spcAft>
                <a:spcPts val="0"/>
              </a:spcAft>
              <a:buFontTx/>
              <a:buNone/>
              <a:defRPr lang="en-GB" altLang="en-US" sz="2600">
                <a:latin typeface="Figtree Black" charset="0"/>
                <a:ea typeface="Figtree Black" charset="0"/>
                <a:cs typeface="Figtree Black" charset="0"/>
              </a:defRPr>
            </a:lvl2pPr>
            <a:lvl3pPr marL="0" lvl="2" indent="0" rtl="0">
              <a:lnSpc>
                <a:spcPct val="115000"/>
              </a:lnSpc>
              <a:spcBef>
                <a:spcPts val="0"/>
              </a:spcBef>
              <a:spcAft>
                <a:spcPts val="0"/>
              </a:spcAft>
              <a:buFontTx/>
              <a:buNone/>
              <a:defRPr lang="en-GB" altLang="en-US" sz="2600">
                <a:latin typeface="Figtree Black" charset="0"/>
                <a:ea typeface="Figtree Black" charset="0"/>
                <a:cs typeface="Figtree Black" charset="0"/>
              </a:defRPr>
            </a:lvl3pPr>
            <a:lvl4pPr marL="0" lvl="3" indent="0" rtl="0">
              <a:lnSpc>
                <a:spcPct val="115000"/>
              </a:lnSpc>
              <a:spcBef>
                <a:spcPts val="0"/>
              </a:spcBef>
              <a:spcAft>
                <a:spcPts val="0"/>
              </a:spcAft>
              <a:buFontTx/>
              <a:buNone/>
              <a:defRPr lang="en-GB" altLang="en-US" sz="2600">
                <a:latin typeface="Figtree Black" charset="0"/>
                <a:ea typeface="Figtree Black" charset="0"/>
                <a:cs typeface="Figtree Black" charset="0"/>
              </a:defRPr>
            </a:lvl4pPr>
            <a:lvl5pPr marL="0" lvl="4" indent="0" rtl="0">
              <a:lnSpc>
                <a:spcPct val="115000"/>
              </a:lnSpc>
              <a:spcBef>
                <a:spcPts val="0"/>
              </a:spcBef>
              <a:spcAft>
                <a:spcPts val="0"/>
              </a:spcAft>
              <a:buFontTx/>
              <a:buNone/>
              <a:defRPr lang="en-GB" altLang="en-US" sz="2600">
                <a:latin typeface="Figtree Black" charset="0"/>
                <a:ea typeface="Figtree Black" charset="0"/>
                <a:cs typeface="Figtree Black" charset="0"/>
              </a:defRPr>
            </a:lvl5pPr>
            <a:lvl6pPr marL="0" lvl="5" indent="0" rtl="0">
              <a:lnSpc>
                <a:spcPct val="115000"/>
              </a:lnSpc>
              <a:spcBef>
                <a:spcPts val="0"/>
              </a:spcBef>
              <a:spcAft>
                <a:spcPts val="0"/>
              </a:spcAft>
              <a:buFontTx/>
              <a:buNone/>
              <a:defRPr lang="en-GB" altLang="en-US" sz="2600">
                <a:latin typeface="Figtree Black" charset="0"/>
                <a:ea typeface="Figtree Black" charset="0"/>
                <a:cs typeface="Figtree Black" charset="0"/>
              </a:defRPr>
            </a:lvl6pPr>
            <a:lvl7pPr marL="0" lvl="6" indent="0" rtl="0">
              <a:lnSpc>
                <a:spcPct val="115000"/>
              </a:lnSpc>
              <a:spcBef>
                <a:spcPts val="0"/>
              </a:spcBef>
              <a:spcAft>
                <a:spcPts val="0"/>
              </a:spcAft>
              <a:buFontTx/>
              <a:buNone/>
              <a:defRPr lang="en-GB" altLang="en-US" sz="2600">
                <a:latin typeface="Figtree Black" charset="0"/>
                <a:ea typeface="Figtree Black" charset="0"/>
                <a:cs typeface="Figtree Black" charset="0"/>
              </a:defRPr>
            </a:lvl7pPr>
            <a:lvl8pPr marL="0" lvl="7" indent="0" rtl="0">
              <a:lnSpc>
                <a:spcPct val="115000"/>
              </a:lnSpc>
              <a:spcBef>
                <a:spcPts val="0"/>
              </a:spcBef>
              <a:spcAft>
                <a:spcPts val="0"/>
              </a:spcAft>
              <a:buFontTx/>
              <a:buNone/>
              <a:defRPr lang="en-GB" altLang="en-US" sz="2600">
                <a:latin typeface="Figtree Black" charset="0"/>
                <a:ea typeface="Figtree Black" charset="0"/>
                <a:cs typeface="Figtree Black" charset="0"/>
              </a:defRPr>
            </a:lvl8pPr>
            <a:lvl9pPr marL="0" lvl="8" indent="0" rtl="0">
              <a:lnSpc>
                <a:spcPct val="115000"/>
              </a:lnSpc>
              <a:spcBef>
                <a:spcPts val="0"/>
              </a:spcBef>
              <a:spcAft>
                <a:spcPts val="0"/>
              </a:spcAft>
              <a:buFontTx/>
              <a:buNone/>
              <a:defRPr lang="en-GB" altLang="en-US" sz="2600">
                <a:latin typeface="Figtree Black" charset="0"/>
                <a:ea typeface="Figtree Black" charset="0"/>
                <a:cs typeface="Figtree Black" charset="0"/>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96"/>
        <p:cNvGrpSpPr/>
        <p:nvPr/>
      </p:nvGrpSpPr>
      <p:grpSpPr>
        <a:xfrm>
          <a:off x="0" y="0"/>
          <a:ext cx="0" cy="0"/>
          <a:chOff x="0" y="0"/>
          <a:chExt cx="0" cy="0"/>
        </a:xfrm>
      </p:grpSpPr>
      <p:sp>
        <p:nvSpPr>
          <p:cNvPr id="197" name="Google Shape;197;p22"/>
          <p:cNvSpPr>
            <a:spLocks/>
          </p:cNvSpPr>
          <p:nvPr/>
        </p:nvSpPr>
        <p:spPr>
          <a:xfrm>
            <a:off x="8141970" y="-886460"/>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198" name="Google Shape;198;p22"/>
          <p:cNvGrpSpPr/>
          <p:nvPr/>
        </p:nvGrpSpPr>
        <p:grpSpPr>
          <a:xfrm>
            <a:off x="-19050" y="233045"/>
            <a:ext cx="9189085" cy="4684395"/>
            <a:chOff x="-19050" y="233045"/>
            <a:chExt cx="9189085" cy="4684395"/>
          </a:xfrm>
        </p:grpSpPr>
        <p:sp>
          <p:nvSpPr>
            <p:cNvPr id="199" name="Google Shape;199;p22"/>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0" name="Google Shape;200;p22"/>
            <p:cNvCxnSpPr/>
            <p:nvPr/>
          </p:nvCxnSpPr>
          <p:spPr>
            <a:xfrm rot="10800000">
              <a:off x="-19050" y="233045"/>
              <a:ext cx="259080" cy="0"/>
            </a:xfrm>
            <a:prstGeom prst="straightConnector1">
              <a:avLst/>
            </a:prstGeom>
            <a:noFill/>
            <a:ln w="19050" cap="flat" cmpd="sng">
              <a:solidFill>
                <a:schemeClr val="dk1"/>
              </a:solidFill>
              <a:prstDash val="solid"/>
              <a:round/>
              <a:headEnd type="none" w="med" len="med"/>
              <a:tailEnd type="none" w="med" len="med"/>
            </a:ln>
          </p:spPr>
        </p:cxnSp>
        <p:cxnSp>
          <p:nvCxnSpPr>
            <p:cNvPr id="201" name="Google Shape;201;p22"/>
            <p:cNvCxnSpPr/>
            <p:nvPr/>
          </p:nvCxnSpPr>
          <p:spPr>
            <a:xfrm rot="10800000">
              <a:off x="8910955" y="4917440"/>
              <a:ext cx="259080" cy="0"/>
            </a:xfrm>
            <a:prstGeom prst="straightConnector1">
              <a:avLst/>
            </a:prstGeom>
            <a:noFill/>
            <a:ln w="19050" cap="flat" cmpd="sng">
              <a:solidFill>
                <a:schemeClr val="dk1"/>
              </a:solidFill>
              <a:prstDash val="solid"/>
              <a:round/>
              <a:headEnd type="none" w="med" len="med"/>
              <a:tailEnd type="none" w="med" len="med"/>
            </a:ln>
          </p:spPr>
        </p:cxnSp>
      </p:grpSp>
      <p:sp>
        <p:nvSpPr>
          <p:cNvPr id="202" name="Google Shape;202;p22"/>
          <p:cNvSpPr txBox="1">
            <a:spLocks noGrp="1"/>
          </p:cNvSpPr>
          <p:nvPr>
            <p:ph type="title"/>
          </p:nvPr>
        </p:nvSpPr>
        <p:spPr>
          <a:xfrm>
            <a:off x="720090" y="445135"/>
            <a:ext cx="7705090"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203" name="Google Shape;203;p22"/>
          <p:cNvSpPr txBox="1">
            <a:spLocks noGrp="1"/>
          </p:cNvSpPr>
          <p:nvPr>
            <p:ph type="subTitle" idx="1"/>
          </p:nvPr>
        </p:nvSpPr>
        <p:spPr>
          <a:xfrm>
            <a:off x="1762760" y="1752600"/>
            <a:ext cx="2688590" cy="912495"/>
          </a:xfrm>
          <a:prstGeom prst="rect">
            <a:avLst/>
          </a:prstGeom>
          <a:noFill/>
          <a:ln>
            <a:noFill/>
            <a:prstDash/>
          </a:ln>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204" name="Google Shape;204;p22"/>
          <p:cNvSpPr txBox="1">
            <a:spLocks noGrp="1"/>
          </p:cNvSpPr>
          <p:nvPr>
            <p:ph type="subTitle" idx="2"/>
          </p:nvPr>
        </p:nvSpPr>
        <p:spPr>
          <a:xfrm>
            <a:off x="5132705" y="1752600"/>
            <a:ext cx="2688590" cy="912495"/>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205" name="Google Shape;205;p22"/>
          <p:cNvSpPr txBox="1">
            <a:spLocks noGrp="1"/>
          </p:cNvSpPr>
          <p:nvPr>
            <p:ph type="subTitle" idx="3"/>
          </p:nvPr>
        </p:nvSpPr>
        <p:spPr>
          <a:xfrm>
            <a:off x="1762760" y="3336925"/>
            <a:ext cx="2688590" cy="912495"/>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206" name="Google Shape;206;p22"/>
          <p:cNvSpPr txBox="1">
            <a:spLocks noGrp="1"/>
          </p:cNvSpPr>
          <p:nvPr>
            <p:ph type="subTitle" idx="4"/>
          </p:nvPr>
        </p:nvSpPr>
        <p:spPr>
          <a:xfrm>
            <a:off x="5132705" y="3336925"/>
            <a:ext cx="2688590" cy="912495"/>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207" name="Google Shape;207;p22"/>
          <p:cNvSpPr txBox="1">
            <a:spLocks noGrp="1"/>
          </p:cNvSpPr>
          <p:nvPr>
            <p:ph type="subTitle" idx="5"/>
          </p:nvPr>
        </p:nvSpPr>
        <p:spPr>
          <a:xfrm>
            <a:off x="1762760" y="1524000"/>
            <a:ext cx="2688590" cy="356235"/>
          </a:xfrm>
          <a:prstGeom prst="rect">
            <a:avLst/>
          </a:prstGeom>
        </p:spPr>
        <p:txBody>
          <a:bodyPr vert="horz" wrap="square" lIns="91440" tIns="91440" rIns="91440" bIns="91440" numCol="1" anchor="b">
            <a:noAutofit/>
          </a:bodyPr>
          <a:lstStyle>
            <a:lvl1pPr marL="0" indent="0" rtl="0">
              <a:lnSpc>
                <a:spcPct val="115000"/>
              </a:lnSpc>
              <a:spcBef>
                <a:spcPts val="0"/>
              </a:spcBef>
              <a:spcAft>
                <a:spcPts val="0"/>
              </a:spcAft>
              <a:buFontTx/>
              <a:buNone/>
              <a:defRPr lang="en-GB" altLang="en-US" sz="19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208" name="Google Shape;208;p22"/>
          <p:cNvSpPr txBox="1">
            <a:spLocks noGrp="1"/>
          </p:cNvSpPr>
          <p:nvPr>
            <p:ph type="subTitle" idx="6"/>
          </p:nvPr>
        </p:nvSpPr>
        <p:spPr>
          <a:xfrm>
            <a:off x="5132705" y="1524000"/>
            <a:ext cx="2688590" cy="356235"/>
          </a:xfrm>
          <a:prstGeom prst="rect">
            <a:avLst/>
          </a:prstGeom>
        </p:spPr>
        <p:txBody>
          <a:bodyPr vert="horz" wrap="square" lIns="91440" tIns="91440" rIns="91440" bIns="91440" numCol="1" anchor="b">
            <a:noAutofit/>
          </a:bodyPr>
          <a:lstStyle>
            <a:lvl1pPr marL="0" indent="0" rtl="0">
              <a:lnSpc>
                <a:spcPct val="115000"/>
              </a:lnSpc>
              <a:spcBef>
                <a:spcPts val="0"/>
              </a:spcBef>
              <a:spcAft>
                <a:spcPts val="0"/>
              </a:spcAft>
              <a:buFontTx/>
              <a:buNone/>
              <a:defRPr lang="en-GB" altLang="en-US" sz="19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209" name="Google Shape;209;p22"/>
          <p:cNvSpPr txBox="1">
            <a:spLocks noGrp="1"/>
          </p:cNvSpPr>
          <p:nvPr>
            <p:ph type="subTitle" idx="7"/>
          </p:nvPr>
        </p:nvSpPr>
        <p:spPr>
          <a:xfrm>
            <a:off x="1762760" y="3091815"/>
            <a:ext cx="2688590" cy="356235"/>
          </a:xfrm>
          <a:prstGeom prst="rect">
            <a:avLst/>
          </a:prstGeom>
        </p:spPr>
        <p:txBody>
          <a:bodyPr vert="horz" wrap="square" lIns="91440" tIns="91440" rIns="91440" bIns="91440" numCol="1" anchor="b">
            <a:noAutofit/>
          </a:bodyPr>
          <a:lstStyle>
            <a:lvl1pPr marL="0" indent="0" rtl="0">
              <a:spcBef>
                <a:spcPts val="0"/>
              </a:spcBef>
              <a:spcAft>
                <a:spcPts val="0"/>
              </a:spcAft>
              <a:buFontTx/>
              <a:buNone/>
              <a:defRPr lang="en-GB" altLang="en-US" sz="19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210" name="Google Shape;210;p22"/>
          <p:cNvSpPr txBox="1">
            <a:spLocks noGrp="1"/>
          </p:cNvSpPr>
          <p:nvPr>
            <p:ph type="subTitle" idx="8"/>
          </p:nvPr>
        </p:nvSpPr>
        <p:spPr>
          <a:xfrm>
            <a:off x="5132705" y="3091815"/>
            <a:ext cx="2688590" cy="356235"/>
          </a:xfrm>
          <a:prstGeom prst="rect">
            <a:avLst/>
          </a:prstGeom>
        </p:spPr>
        <p:txBody>
          <a:bodyPr vert="horz" wrap="square" lIns="91440" tIns="91440" rIns="91440" bIns="91440" numCol="1" anchor="b">
            <a:noAutofit/>
          </a:bodyPr>
          <a:lstStyle>
            <a:lvl1pPr marL="0" indent="0" rtl="0">
              <a:spcBef>
                <a:spcPts val="0"/>
              </a:spcBef>
              <a:spcAft>
                <a:spcPts val="0"/>
              </a:spcAft>
              <a:buFontTx/>
              <a:buNone/>
              <a:defRPr lang="en-GB" altLang="en-US" sz="19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7_1">
    <p:spTree>
      <p:nvGrpSpPr>
        <p:cNvPr id="1" name="Shape 211"/>
        <p:cNvGrpSpPr/>
        <p:nvPr/>
      </p:nvGrpSpPr>
      <p:grpSpPr>
        <a:xfrm>
          <a:off x="0" y="0"/>
          <a:ext cx="0" cy="0"/>
          <a:chOff x="0" y="0"/>
          <a:chExt cx="0" cy="0"/>
        </a:xfrm>
      </p:grpSpPr>
      <p:sp>
        <p:nvSpPr>
          <p:cNvPr id="212" name="Google Shape;212;p23"/>
          <p:cNvSpPr>
            <a:spLocks/>
          </p:cNvSpPr>
          <p:nvPr/>
        </p:nvSpPr>
        <p:spPr>
          <a:xfrm>
            <a:off x="8141970" y="-886460"/>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213" name="Google Shape;213;p23"/>
          <p:cNvGrpSpPr/>
          <p:nvPr/>
        </p:nvGrpSpPr>
        <p:grpSpPr>
          <a:xfrm>
            <a:off x="232410" y="233045"/>
            <a:ext cx="8988425" cy="4999990"/>
            <a:chOff x="232410" y="233045"/>
            <a:chExt cx="8988425" cy="4999990"/>
          </a:xfrm>
        </p:grpSpPr>
        <p:sp>
          <p:nvSpPr>
            <p:cNvPr id="214" name="Google Shape;214;p23"/>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5" name="Google Shape;215;p23"/>
            <p:cNvCxnSpPr/>
            <p:nvPr/>
          </p:nvCxnSpPr>
          <p:spPr>
            <a:xfrm rot="10800000">
              <a:off x="8910955" y="233045"/>
              <a:ext cx="309245" cy="0"/>
            </a:xfrm>
            <a:prstGeom prst="straightConnector1">
              <a:avLst/>
            </a:prstGeom>
            <a:noFill/>
            <a:ln w="19050" cap="flat" cmpd="sng">
              <a:solidFill>
                <a:schemeClr val="dk1"/>
              </a:solidFill>
              <a:prstDash val="solid"/>
              <a:round/>
              <a:headEnd type="none" w="med" len="med"/>
              <a:tailEnd type="none" w="med" len="med"/>
            </a:ln>
          </p:spPr>
        </p:cxnSp>
        <p:cxnSp>
          <p:nvCxnSpPr>
            <p:cNvPr id="216" name="Google Shape;216;p23"/>
            <p:cNvCxnSpPr/>
            <p:nvPr/>
          </p:nvCxnSpPr>
          <p:spPr>
            <a:xfrm>
              <a:off x="233680" y="4917440"/>
              <a:ext cx="0" cy="315595"/>
            </a:xfrm>
            <a:prstGeom prst="straightConnector1">
              <a:avLst/>
            </a:prstGeom>
            <a:noFill/>
            <a:ln w="19050" cap="flat" cmpd="sng">
              <a:solidFill>
                <a:schemeClr val="dk1"/>
              </a:solidFill>
              <a:prstDash val="solid"/>
              <a:round/>
              <a:headEnd type="none" w="med" len="med"/>
              <a:tailEnd type="none" w="med" len="med"/>
            </a:ln>
          </p:spPr>
        </p:cxnSp>
      </p:grpSp>
      <p:sp>
        <p:nvSpPr>
          <p:cNvPr id="217" name="Google Shape;217;p23"/>
          <p:cNvSpPr txBox="1">
            <a:spLocks noGrp="1"/>
          </p:cNvSpPr>
          <p:nvPr>
            <p:ph type="title"/>
          </p:nvPr>
        </p:nvSpPr>
        <p:spPr>
          <a:xfrm>
            <a:off x="720090" y="445135"/>
            <a:ext cx="7705090"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2800"/>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218" name="Google Shape;218;p23"/>
          <p:cNvSpPr txBox="1">
            <a:spLocks noGrp="1"/>
          </p:cNvSpPr>
          <p:nvPr>
            <p:ph type="subTitle" idx="1"/>
          </p:nvPr>
        </p:nvSpPr>
        <p:spPr>
          <a:xfrm>
            <a:off x="874395" y="2145665"/>
            <a:ext cx="2200910" cy="636905"/>
          </a:xfrm>
          <a:prstGeom prst="rect">
            <a:avLst/>
          </a:prstGeom>
          <a:noFill/>
          <a:ln>
            <a:noFill/>
            <a:prstDash/>
          </a:ln>
        </p:spPr>
        <p:txBody>
          <a:bodyPr vert="horz" wrap="square" lIns="91440" tIns="91440" rIns="91440" bIns="91440" numCol="1" anchor="t">
            <a:noAutofit/>
          </a:bodyPr>
          <a:lstStyle>
            <a:lvl1pPr marL="0" indent="0" algn="ctr"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219" name="Google Shape;219;p23"/>
          <p:cNvSpPr txBox="1">
            <a:spLocks noGrp="1"/>
          </p:cNvSpPr>
          <p:nvPr>
            <p:ph type="subTitle" idx="2"/>
          </p:nvPr>
        </p:nvSpPr>
        <p:spPr>
          <a:xfrm>
            <a:off x="3319780" y="2145665"/>
            <a:ext cx="2200910" cy="636905"/>
          </a:xfrm>
          <a:prstGeom prst="rect">
            <a:avLst/>
          </a:prstGeom>
        </p:spPr>
        <p:txBody>
          <a:bodyPr vert="horz" wrap="square" lIns="91440" tIns="91440" rIns="91440" bIns="91440" numCol="1" anchor="t">
            <a:noAutofit/>
          </a:bodyPr>
          <a:lstStyle>
            <a:lvl1pPr marL="0" indent="0" algn="ctr"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220" name="Google Shape;220;p23"/>
          <p:cNvSpPr txBox="1">
            <a:spLocks noGrp="1"/>
          </p:cNvSpPr>
          <p:nvPr>
            <p:ph type="subTitle" idx="3"/>
          </p:nvPr>
        </p:nvSpPr>
        <p:spPr>
          <a:xfrm>
            <a:off x="874395" y="3636010"/>
            <a:ext cx="2200910" cy="636905"/>
          </a:xfrm>
          <a:prstGeom prst="rect">
            <a:avLst/>
          </a:prstGeom>
        </p:spPr>
        <p:txBody>
          <a:bodyPr vert="horz" wrap="square" lIns="91440" tIns="91440" rIns="91440" bIns="91440" numCol="1" anchor="t">
            <a:noAutofit/>
          </a:bodyPr>
          <a:lstStyle>
            <a:lvl1pPr marL="0" indent="0" algn="ctr"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221" name="Google Shape;221;p23"/>
          <p:cNvSpPr txBox="1">
            <a:spLocks noGrp="1"/>
          </p:cNvSpPr>
          <p:nvPr>
            <p:ph type="subTitle" idx="4"/>
          </p:nvPr>
        </p:nvSpPr>
        <p:spPr>
          <a:xfrm>
            <a:off x="3319780" y="3636010"/>
            <a:ext cx="2200910" cy="636905"/>
          </a:xfrm>
          <a:prstGeom prst="rect">
            <a:avLst/>
          </a:prstGeom>
        </p:spPr>
        <p:txBody>
          <a:bodyPr vert="horz" wrap="square" lIns="91440" tIns="91440" rIns="91440" bIns="91440" numCol="1" anchor="t">
            <a:noAutofit/>
          </a:bodyPr>
          <a:lstStyle>
            <a:lvl1pPr marL="0" indent="0" algn="ctr"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222" name="Google Shape;222;p23"/>
          <p:cNvSpPr txBox="1">
            <a:spLocks noGrp="1"/>
          </p:cNvSpPr>
          <p:nvPr>
            <p:ph type="subTitle" idx="5"/>
          </p:nvPr>
        </p:nvSpPr>
        <p:spPr>
          <a:xfrm>
            <a:off x="5765165" y="2145665"/>
            <a:ext cx="2200910" cy="636905"/>
          </a:xfrm>
          <a:prstGeom prst="rect">
            <a:avLst/>
          </a:prstGeom>
        </p:spPr>
        <p:txBody>
          <a:bodyPr vert="horz" wrap="square" lIns="91440" tIns="91440" rIns="91440" bIns="91440" numCol="1" anchor="t">
            <a:noAutofit/>
          </a:bodyPr>
          <a:lstStyle>
            <a:lvl1pPr marL="0" indent="0" algn="ctr"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223" name="Google Shape;223;p23"/>
          <p:cNvSpPr txBox="1">
            <a:spLocks noGrp="1"/>
          </p:cNvSpPr>
          <p:nvPr>
            <p:ph type="subTitle" idx="6"/>
          </p:nvPr>
        </p:nvSpPr>
        <p:spPr>
          <a:xfrm>
            <a:off x="5765165" y="3636010"/>
            <a:ext cx="2200910" cy="636905"/>
          </a:xfrm>
          <a:prstGeom prst="rect">
            <a:avLst/>
          </a:prstGeom>
        </p:spPr>
        <p:txBody>
          <a:bodyPr vert="horz" wrap="square" lIns="91440" tIns="91440" rIns="91440" bIns="91440" numCol="1" anchor="t">
            <a:noAutofit/>
          </a:bodyPr>
          <a:lstStyle>
            <a:lvl1pPr marL="0" indent="0" algn="ctr"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224" name="Google Shape;224;p23"/>
          <p:cNvSpPr txBox="1">
            <a:spLocks noGrp="1"/>
          </p:cNvSpPr>
          <p:nvPr>
            <p:ph type="subTitle" idx="7"/>
          </p:nvPr>
        </p:nvSpPr>
        <p:spPr>
          <a:xfrm>
            <a:off x="872490" y="1769110"/>
            <a:ext cx="2204720" cy="494030"/>
          </a:xfrm>
          <a:prstGeom prst="rect">
            <a:avLst/>
          </a:prstGeom>
        </p:spPr>
        <p:txBody>
          <a:bodyPr vert="horz" wrap="square" lIns="91440" tIns="91440" rIns="91440" bIns="91440" numCol="1" anchor="b">
            <a:noAutofit/>
          </a:bodyPr>
          <a:lstStyle>
            <a:lvl1pPr marL="0" indent="0" algn="ctr" rtl="0">
              <a:spcBef>
                <a:spcPts val="0"/>
              </a:spcBef>
              <a:spcAft>
                <a:spcPts val="0"/>
              </a:spcAft>
              <a:buFontTx/>
              <a:buNone/>
              <a:defRPr lang="en-GB" altLang="en-US" sz="1900">
                <a:solidFill>
                  <a:schemeClr val="dk1"/>
                </a:solidFill>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225" name="Google Shape;225;p23"/>
          <p:cNvSpPr txBox="1">
            <a:spLocks noGrp="1"/>
          </p:cNvSpPr>
          <p:nvPr>
            <p:ph type="subTitle" idx="8"/>
          </p:nvPr>
        </p:nvSpPr>
        <p:spPr>
          <a:xfrm>
            <a:off x="3317875" y="1769110"/>
            <a:ext cx="2204720" cy="494030"/>
          </a:xfrm>
          <a:prstGeom prst="rect">
            <a:avLst/>
          </a:prstGeom>
        </p:spPr>
        <p:txBody>
          <a:bodyPr vert="horz" wrap="square" lIns="91440" tIns="91440" rIns="91440" bIns="91440" numCol="1" anchor="b">
            <a:noAutofit/>
          </a:bodyPr>
          <a:lstStyle>
            <a:lvl1pPr marL="0" indent="0" algn="ctr" rtl="0">
              <a:spcBef>
                <a:spcPts val="0"/>
              </a:spcBef>
              <a:spcAft>
                <a:spcPts val="0"/>
              </a:spcAft>
              <a:buFontTx/>
              <a:buNone/>
              <a:defRPr lang="en-GB" altLang="en-US" sz="1900">
                <a:solidFill>
                  <a:schemeClr val="dk1"/>
                </a:solidFill>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226" name="Google Shape;226;p23"/>
          <p:cNvSpPr txBox="1">
            <a:spLocks noGrp="1"/>
          </p:cNvSpPr>
          <p:nvPr>
            <p:ph type="subTitle" idx="9"/>
          </p:nvPr>
        </p:nvSpPr>
        <p:spPr>
          <a:xfrm>
            <a:off x="5763895" y="1769110"/>
            <a:ext cx="2204720" cy="494030"/>
          </a:xfrm>
          <a:prstGeom prst="rect">
            <a:avLst/>
          </a:prstGeom>
        </p:spPr>
        <p:txBody>
          <a:bodyPr vert="horz" wrap="square" lIns="91440" tIns="91440" rIns="91440" bIns="91440" numCol="1" anchor="b">
            <a:noAutofit/>
          </a:bodyPr>
          <a:lstStyle>
            <a:lvl1pPr marL="0" indent="0" algn="ctr" rtl="0">
              <a:spcBef>
                <a:spcPts val="0"/>
              </a:spcBef>
              <a:spcAft>
                <a:spcPts val="0"/>
              </a:spcAft>
              <a:buFontTx/>
              <a:buNone/>
              <a:defRPr lang="en-GB" altLang="en-US" sz="1900">
                <a:solidFill>
                  <a:schemeClr val="dk1"/>
                </a:solidFill>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227" name="Google Shape;227;p23"/>
          <p:cNvSpPr txBox="1">
            <a:spLocks noGrp="1"/>
          </p:cNvSpPr>
          <p:nvPr>
            <p:ph type="subTitle" idx="13"/>
          </p:nvPr>
        </p:nvSpPr>
        <p:spPr>
          <a:xfrm>
            <a:off x="872490" y="3258820"/>
            <a:ext cx="2204720" cy="494030"/>
          </a:xfrm>
          <a:prstGeom prst="rect">
            <a:avLst/>
          </a:prstGeom>
        </p:spPr>
        <p:txBody>
          <a:bodyPr vert="horz" wrap="square" lIns="91440" tIns="91440" rIns="91440" bIns="91440" numCol="1" anchor="b">
            <a:noAutofit/>
          </a:bodyPr>
          <a:lstStyle>
            <a:lvl1pPr marL="0" indent="0" algn="ctr" rtl="0">
              <a:spcBef>
                <a:spcPts val="0"/>
              </a:spcBef>
              <a:spcAft>
                <a:spcPts val="0"/>
              </a:spcAft>
              <a:buFontTx/>
              <a:buNone/>
              <a:defRPr lang="en-GB" altLang="en-US" sz="1900">
                <a:solidFill>
                  <a:schemeClr val="dk1"/>
                </a:solidFill>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228" name="Google Shape;228;p23"/>
          <p:cNvSpPr txBox="1">
            <a:spLocks noGrp="1"/>
          </p:cNvSpPr>
          <p:nvPr>
            <p:ph type="subTitle" idx="14"/>
          </p:nvPr>
        </p:nvSpPr>
        <p:spPr>
          <a:xfrm>
            <a:off x="3317875" y="3258820"/>
            <a:ext cx="2204720" cy="494030"/>
          </a:xfrm>
          <a:prstGeom prst="rect">
            <a:avLst/>
          </a:prstGeom>
        </p:spPr>
        <p:txBody>
          <a:bodyPr vert="horz" wrap="square" lIns="91440" tIns="91440" rIns="91440" bIns="91440" numCol="1" anchor="b">
            <a:noAutofit/>
          </a:bodyPr>
          <a:lstStyle>
            <a:lvl1pPr marL="0" indent="0" algn="ctr" rtl="0">
              <a:spcBef>
                <a:spcPts val="0"/>
              </a:spcBef>
              <a:spcAft>
                <a:spcPts val="0"/>
              </a:spcAft>
              <a:buFontTx/>
              <a:buNone/>
              <a:defRPr lang="en-GB" altLang="en-US" sz="1900">
                <a:solidFill>
                  <a:schemeClr val="dk1"/>
                </a:solidFill>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229" name="Google Shape;229;p23"/>
          <p:cNvSpPr txBox="1">
            <a:spLocks noGrp="1"/>
          </p:cNvSpPr>
          <p:nvPr>
            <p:ph type="subTitle" idx="15"/>
          </p:nvPr>
        </p:nvSpPr>
        <p:spPr>
          <a:xfrm>
            <a:off x="5763895" y="3258820"/>
            <a:ext cx="2204720" cy="494030"/>
          </a:xfrm>
          <a:prstGeom prst="rect">
            <a:avLst/>
          </a:prstGeom>
        </p:spPr>
        <p:txBody>
          <a:bodyPr vert="horz" wrap="square" lIns="91440" tIns="91440" rIns="91440" bIns="91440" numCol="1" anchor="b">
            <a:noAutofit/>
          </a:bodyPr>
          <a:lstStyle>
            <a:lvl1pPr marL="0" indent="0" algn="ctr" rtl="0">
              <a:spcBef>
                <a:spcPts val="0"/>
              </a:spcBef>
              <a:spcAft>
                <a:spcPts val="0"/>
              </a:spcAft>
              <a:buFontTx/>
              <a:buNone/>
              <a:defRPr lang="en-GB" altLang="en-US" sz="1900">
                <a:solidFill>
                  <a:schemeClr val="dk1"/>
                </a:solidFill>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CUSTOM_8_1">
    <p:spTree>
      <p:nvGrpSpPr>
        <p:cNvPr id="1" name="Shape 230"/>
        <p:cNvGrpSpPr/>
        <p:nvPr/>
      </p:nvGrpSpPr>
      <p:grpSpPr>
        <a:xfrm>
          <a:off x="0" y="0"/>
          <a:ext cx="0" cy="0"/>
          <a:chOff x="0" y="0"/>
          <a:chExt cx="0" cy="0"/>
        </a:xfrm>
      </p:grpSpPr>
      <p:sp>
        <p:nvSpPr>
          <p:cNvPr id="231" name="Google Shape;231;p24"/>
          <p:cNvSpPr>
            <a:spLocks/>
          </p:cNvSpPr>
          <p:nvPr/>
        </p:nvSpPr>
        <p:spPr>
          <a:xfrm>
            <a:off x="6309360" y="2486660"/>
            <a:ext cx="4244340" cy="4244340"/>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232" name="Google Shape;232;p24"/>
          <p:cNvGrpSpPr/>
          <p:nvPr/>
        </p:nvGrpSpPr>
        <p:grpSpPr>
          <a:xfrm>
            <a:off x="-69215" y="539750"/>
            <a:ext cx="9455785" cy="4069080"/>
            <a:chOff x="-69215" y="539750"/>
            <a:chExt cx="9455785" cy="4069080"/>
          </a:xfrm>
        </p:grpSpPr>
        <p:grpSp>
          <p:nvGrpSpPr>
            <p:cNvPr id="233" name="Google Shape;233;p24"/>
            <p:cNvGrpSpPr/>
            <p:nvPr/>
          </p:nvGrpSpPr>
          <p:grpSpPr>
            <a:xfrm>
              <a:off x="713105" y="539750"/>
              <a:ext cx="8672830" cy="4069080"/>
              <a:chOff x="713105" y="539750"/>
              <a:chExt cx="8672830" cy="4069080"/>
            </a:xfrm>
          </p:grpSpPr>
          <p:sp>
            <p:nvSpPr>
              <p:cNvPr id="234" name="Google Shape;234;p24"/>
              <p:cNvSpPr/>
              <p:nvPr/>
            </p:nvSpPr>
            <p:spPr>
              <a:xfrm>
                <a:off x="713105" y="539750"/>
                <a:ext cx="7717790" cy="406908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5" name="Google Shape;235;p24"/>
              <p:cNvCxnSpPr/>
              <p:nvPr/>
            </p:nvCxnSpPr>
            <p:spPr>
              <a:xfrm>
                <a:off x="8407400" y="4608830"/>
                <a:ext cx="978535" cy="0"/>
              </a:xfrm>
              <a:prstGeom prst="straightConnector1">
                <a:avLst/>
              </a:prstGeom>
              <a:noFill/>
              <a:ln w="19050" cap="flat" cmpd="sng">
                <a:solidFill>
                  <a:schemeClr val="dk1"/>
                </a:solidFill>
                <a:prstDash val="solid"/>
                <a:round/>
                <a:headEnd type="none" w="med" len="med"/>
                <a:tailEnd type="none" w="med" len="med"/>
              </a:ln>
            </p:spPr>
          </p:cxnSp>
        </p:grpSp>
        <p:cxnSp>
          <p:nvCxnSpPr>
            <p:cNvPr id="236" name="Google Shape;236;p24"/>
            <p:cNvCxnSpPr/>
            <p:nvPr/>
          </p:nvCxnSpPr>
          <p:spPr>
            <a:xfrm rot="10800000">
              <a:off x="-69215" y="539750"/>
              <a:ext cx="789305" cy="0"/>
            </a:xfrm>
            <a:prstGeom prst="straightConnector1">
              <a:avLst/>
            </a:prstGeom>
            <a:noFill/>
            <a:ln w="19050" cap="flat" cmpd="sng">
              <a:solidFill>
                <a:schemeClr val="dk1"/>
              </a:solidFill>
              <a:prstDash val="solid"/>
              <a:round/>
              <a:headEnd type="none" w="med" len="med"/>
              <a:tailEnd type="none" w="med" len="med"/>
            </a:ln>
          </p:spPr>
        </p:cxnSp>
      </p:grpSp>
      <p:sp>
        <p:nvSpPr>
          <p:cNvPr id="237" name="Google Shape;237;p24"/>
          <p:cNvSpPr txBox="1">
            <a:spLocks noGrp="1"/>
          </p:cNvSpPr>
          <p:nvPr>
            <p:ph type="title" hasCustomPrompt="1"/>
          </p:nvPr>
        </p:nvSpPr>
        <p:spPr>
          <a:xfrm>
            <a:off x="707390" y="539750"/>
            <a:ext cx="4052570" cy="770255"/>
          </a:xfrm>
          <a:prstGeom prst="rect">
            <a:avLst/>
          </a:prstGeom>
          <a:solidFill>
            <a:schemeClr val="dk1"/>
          </a:solidFill>
          <a:ln>
            <a:noFill/>
            <a:prstDash/>
          </a:ln>
        </p:spPr>
        <p:txBody>
          <a:bodyPr vert="horz" wrap="square" lIns="91440" tIns="91440" rIns="91440" bIns="91440" numCol="1" anchor="ctr">
            <a:noAutofit/>
          </a:bodyPr>
          <a:lstStyle>
            <a:lvl1pPr marL="0" indent="0" rtl="0">
              <a:lnSpc>
                <a:spcPct val="115000"/>
              </a:lnSpc>
              <a:spcBef>
                <a:spcPts val="0"/>
              </a:spcBef>
              <a:spcAft>
                <a:spcPts val="0"/>
              </a:spcAft>
              <a:buFontTx/>
              <a:buNone/>
              <a:defRPr lang="en-GB" altLang="en-US" sz="3700">
                <a:solidFill>
                  <a:schemeClr val="lt1"/>
                </a:solidFill>
              </a:defRPr>
            </a:lvl1pPr>
            <a:lvl2pPr marL="0" lvl="1" indent="0" algn="ctr" rtl="0">
              <a:spcBef>
                <a:spcPts val="0"/>
              </a:spcBef>
              <a:spcAft>
                <a:spcPts val="0"/>
              </a:spcAft>
              <a:buFontTx/>
              <a:buNone/>
              <a:defRPr lang="en-GB" altLang="en-US" sz="6000">
                <a:solidFill>
                  <a:schemeClr val="lt1"/>
                </a:solidFill>
              </a:defRPr>
            </a:lvl2pPr>
            <a:lvl3pPr marL="0" lvl="2" indent="0" algn="ctr" rtl="0">
              <a:spcBef>
                <a:spcPts val="0"/>
              </a:spcBef>
              <a:spcAft>
                <a:spcPts val="0"/>
              </a:spcAft>
              <a:buFontTx/>
              <a:buNone/>
              <a:defRPr lang="en-GB" altLang="en-US" sz="6000">
                <a:solidFill>
                  <a:schemeClr val="lt1"/>
                </a:solidFill>
              </a:defRPr>
            </a:lvl3pPr>
            <a:lvl4pPr marL="0" lvl="3" indent="0" algn="ctr" rtl="0">
              <a:spcBef>
                <a:spcPts val="0"/>
              </a:spcBef>
              <a:spcAft>
                <a:spcPts val="0"/>
              </a:spcAft>
              <a:buFontTx/>
              <a:buNone/>
              <a:defRPr lang="en-GB" altLang="en-US" sz="6000">
                <a:solidFill>
                  <a:schemeClr val="lt1"/>
                </a:solidFill>
              </a:defRPr>
            </a:lvl4pPr>
            <a:lvl5pPr marL="0" lvl="4" indent="0" algn="ctr" rtl="0">
              <a:spcBef>
                <a:spcPts val="0"/>
              </a:spcBef>
              <a:spcAft>
                <a:spcPts val="0"/>
              </a:spcAft>
              <a:buFontTx/>
              <a:buNone/>
              <a:defRPr lang="en-GB" altLang="en-US" sz="6000">
                <a:solidFill>
                  <a:schemeClr val="lt1"/>
                </a:solidFill>
              </a:defRPr>
            </a:lvl5pPr>
            <a:lvl6pPr marL="0" lvl="5" indent="0" algn="ctr" rtl="0">
              <a:spcBef>
                <a:spcPts val="0"/>
              </a:spcBef>
              <a:spcAft>
                <a:spcPts val="0"/>
              </a:spcAft>
              <a:buFontTx/>
              <a:buNone/>
              <a:defRPr lang="en-GB" altLang="en-US" sz="6000">
                <a:solidFill>
                  <a:schemeClr val="lt1"/>
                </a:solidFill>
              </a:defRPr>
            </a:lvl6pPr>
            <a:lvl7pPr marL="0" lvl="6" indent="0" algn="ctr" rtl="0">
              <a:spcBef>
                <a:spcPts val="0"/>
              </a:spcBef>
              <a:spcAft>
                <a:spcPts val="0"/>
              </a:spcAft>
              <a:buFontTx/>
              <a:buNone/>
              <a:defRPr lang="en-GB" altLang="en-US" sz="6000">
                <a:solidFill>
                  <a:schemeClr val="lt1"/>
                </a:solidFill>
              </a:defRPr>
            </a:lvl7pPr>
            <a:lvl8pPr marL="0" lvl="7" indent="0" algn="ctr" rtl="0">
              <a:spcBef>
                <a:spcPts val="0"/>
              </a:spcBef>
              <a:spcAft>
                <a:spcPts val="0"/>
              </a:spcAft>
              <a:buFontTx/>
              <a:buNone/>
              <a:defRPr lang="en-GB" altLang="en-US" sz="6000">
                <a:solidFill>
                  <a:schemeClr val="lt1"/>
                </a:solidFill>
              </a:defRPr>
            </a:lvl8pPr>
            <a:lvl9pPr marL="0" lvl="8" indent="0" algn="ctr" rtl="0">
              <a:spcBef>
                <a:spcPts val="0"/>
              </a:spcBef>
              <a:spcAft>
                <a:spcPts val="0"/>
              </a:spcAft>
              <a:buFontTx/>
              <a:buNone/>
              <a:defRPr lang="en-GB" altLang="en-US" sz="6000">
                <a:solidFill>
                  <a:schemeClr val="lt1"/>
                </a:solidFill>
              </a:defRPr>
            </a:lvl9pPr>
          </a:lstStyle>
          <a:p>
            <a:pPr marL="0" indent="0">
              <a:buFontTx/>
              <a:buNone/>
            </a:pPr>
            <a:r>
              <a:rPr/>
              <a:t>xx%</a:t>
            </a:r>
          </a:p>
        </p:txBody>
      </p:sp>
      <p:sp>
        <p:nvSpPr>
          <p:cNvPr id="238" name="Google Shape;238;p24"/>
          <p:cNvSpPr txBox="1">
            <a:spLocks noGrp="1"/>
          </p:cNvSpPr>
          <p:nvPr>
            <p:ph type="subTitle" idx="1"/>
          </p:nvPr>
        </p:nvSpPr>
        <p:spPr>
          <a:xfrm>
            <a:off x="707390" y="1308100"/>
            <a:ext cx="4052570" cy="412115"/>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a:solidFill>
                  <a:schemeClr val="dk1"/>
                </a:solidFill>
                <a:latin typeface="Hanken Grotesk" charset="0"/>
                <a:ea typeface="Hanken Grotesk" charset="0"/>
                <a:cs typeface="Hanken Grotesk" charset="0"/>
              </a:defRPr>
            </a:lvl1pPr>
            <a:lvl2pPr marL="0" lvl="1" indent="0" algn="ctr" rtl="0">
              <a:lnSpc>
                <a:spcPct val="100000"/>
              </a:lnSpc>
              <a:spcBef>
                <a:spcPts val="0"/>
              </a:spcBef>
              <a:spcAft>
                <a:spcPts val="0"/>
              </a:spcAft>
              <a:buFontTx/>
              <a:buNone/>
              <a:defRPr lang="en-GB" altLang="en-US" sz="2100">
                <a:solidFill>
                  <a:schemeClr val="dk1"/>
                </a:solidFill>
              </a:defRPr>
            </a:lvl2pPr>
            <a:lvl3pPr marL="0" lvl="2" indent="0" algn="ctr" rtl="0">
              <a:lnSpc>
                <a:spcPct val="100000"/>
              </a:lnSpc>
              <a:spcBef>
                <a:spcPts val="0"/>
              </a:spcBef>
              <a:spcAft>
                <a:spcPts val="0"/>
              </a:spcAft>
              <a:buFontTx/>
              <a:buNone/>
              <a:defRPr lang="en-GB" altLang="en-US" sz="2100">
                <a:solidFill>
                  <a:schemeClr val="dk1"/>
                </a:solidFill>
              </a:defRPr>
            </a:lvl3pPr>
            <a:lvl4pPr marL="0" lvl="3" indent="0" algn="ctr" rtl="0">
              <a:lnSpc>
                <a:spcPct val="100000"/>
              </a:lnSpc>
              <a:spcBef>
                <a:spcPts val="0"/>
              </a:spcBef>
              <a:spcAft>
                <a:spcPts val="0"/>
              </a:spcAft>
              <a:buFontTx/>
              <a:buNone/>
              <a:defRPr lang="en-GB" altLang="en-US" sz="2100">
                <a:solidFill>
                  <a:schemeClr val="dk1"/>
                </a:solidFill>
              </a:defRPr>
            </a:lvl4pPr>
            <a:lvl5pPr marL="0" lvl="4" indent="0" algn="ctr" rtl="0">
              <a:lnSpc>
                <a:spcPct val="100000"/>
              </a:lnSpc>
              <a:spcBef>
                <a:spcPts val="0"/>
              </a:spcBef>
              <a:spcAft>
                <a:spcPts val="0"/>
              </a:spcAft>
              <a:buFontTx/>
              <a:buNone/>
              <a:defRPr lang="en-GB" altLang="en-US" sz="2100">
                <a:solidFill>
                  <a:schemeClr val="dk1"/>
                </a:solidFill>
              </a:defRPr>
            </a:lvl5pPr>
            <a:lvl6pPr marL="0" lvl="5" indent="0" algn="ctr" rtl="0">
              <a:lnSpc>
                <a:spcPct val="100000"/>
              </a:lnSpc>
              <a:spcBef>
                <a:spcPts val="0"/>
              </a:spcBef>
              <a:spcAft>
                <a:spcPts val="0"/>
              </a:spcAft>
              <a:buFontTx/>
              <a:buNone/>
              <a:defRPr lang="en-GB" altLang="en-US" sz="2100">
                <a:solidFill>
                  <a:schemeClr val="dk1"/>
                </a:solidFill>
              </a:defRPr>
            </a:lvl6pPr>
            <a:lvl7pPr marL="0" lvl="6" indent="0" algn="ctr" rtl="0">
              <a:lnSpc>
                <a:spcPct val="100000"/>
              </a:lnSpc>
              <a:spcBef>
                <a:spcPts val="0"/>
              </a:spcBef>
              <a:spcAft>
                <a:spcPts val="0"/>
              </a:spcAft>
              <a:buFontTx/>
              <a:buNone/>
              <a:defRPr lang="en-GB" altLang="en-US" sz="2100">
                <a:solidFill>
                  <a:schemeClr val="dk1"/>
                </a:solidFill>
              </a:defRPr>
            </a:lvl7pPr>
            <a:lvl8pPr marL="0" lvl="7" indent="0" algn="ctr" rtl="0">
              <a:lnSpc>
                <a:spcPct val="100000"/>
              </a:lnSpc>
              <a:spcBef>
                <a:spcPts val="0"/>
              </a:spcBef>
              <a:spcAft>
                <a:spcPts val="0"/>
              </a:spcAft>
              <a:buFontTx/>
              <a:buNone/>
              <a:defRPr lang="en-GB" altLang="en-US" sz="2100">
                <a:solidFill>
                  <a:schemeClr val="dk1"/>
                </a:solidFill>
              </a:defRPr>
            </a:lvl8pPr>
            <a:lvl9pPr marL="0" lvl="8" indent="0" algn="ctr" rtl="0">
              <a:lnSpc>
                <a:spcPct val="100000"/>
              </a:lnSpc>
              <a:spcBef>
                <a:spcPts val="0"/>
              </a:spcBef>
              <a:spcAft>
                <a:spcPts val="0"/>
              </a:spcAft>
              <a:buFontTx/>
              <a:buNone/>
              <a:defRPr lang="en-GB" altLang="en-US" sz="2100">
                <a:solidFill>
                  <a:schemeClr val="dk1"/>
                </a:solidFill>
              </a:defRPr>
            </a:lvl9pPr>
          </a:lstStyle>
          <a:p>
            <a:pPr marL="0" indent="0">
              <a:buFontTx/>
              <a:buNone/>
            </a:pPr>
            <a:endParaRPr/>
          </a:p>
        </p:txBody>
      </p:sp>
      <p:sp>
        <p:nvSpPr>
          <p:cNvPr id="239" name="Google Shape;239;p24"/>
          <p:cNvSpPr txBox="1">
            <a:spLocks noGrp="1"/>
          </p:cNvSpPr>
          <p:nvPr>
            <p:ph type="title" idx="2" hasCustomPrompt="1"/>
          </p:nvPr>
        </p:nvSpPr>
        <p:spPr>
          <a:xfrm>
            <a:off x="707390" y="1901190"/>
            <a:ext cx="4052570" cy="770255"/>
          </a:xfrm>
          <a:prstGeom prst="rect">
            <a:avLst/>
          </a:prstGeom>
          <a:solidFill>
            <a:schemeClr val="dk1"/>
          </a:solidFill>
          <a:ln>
            <a:noFill/>
            <a:prstDash/>
          </a:ln>
        </p:spPr>
        <p:txBody>
          <a:bodyPr vert="horz" wrap="square" lIns="91440" tIns="91440" rIns="91440" bIns="91440" numCol="1" anchor="ctr">
            <a:noAutofit/>
          </a:bodyPr>
          <a:lstStyle>
            <a:lvl1pPr marL="0" indent="0" rtl="0">
              <a:lnSpc>
                <a:spcPct val="115000"/>
              </a:lnSpc>
              <a:spcBef>
                <a:spcPts val="0"/>
              </a:spcBef>
              <a:spcAft>
                <a:spcPts val="0"/>
              </a:spcAft>
              <a:buFontTx/>
              <a:buNone/>
              <a:defRPr lang="en-GB" altLang="en-US" sz="3700">
                <a:solidFill>
                  <a:schemeClr val="lt1"/>
                </a:solidFill>
              </a:defRPr>
            </a:lvl1pPr>
            <a:lvl2pPr marL="0" lvl="1" indent="0" algn="ctr" rtl="0">
              <a:spcBef>
                <a:spcPts val="0"/>
              </a:spcBef>
              <a:spcAft>
                <a:spcPts val="0"/>
              </a:spcAft>
              <a:buFontTx/>
              <a:buNone/>
              <a:defRPr lang="en-GB" altLang="en-US" sz="6000">
                <a:solidFill>
                  <a:schemeClr val="lt1"/>
                </a:solidFill>
              </a:defRPr>
            </a:lvl2pPr>
            <a:lvl3pPr marL="0" lvl="2" indent="0" algn="ctr" rtl="0">
              <a:spcBef>
                <a:spcPts val="0"/>
              </a:spcBef>
              <a:spcAft>
                <a:spcPts val="0"/>
              </a:spcAft>
              <a:buFontTx/>
              <a:buNone/>
              <a:defRPr lang="en-GB" altLang="en-US" sz="6000">
                <a:solidFill>
                  <a:schemeClr val="lt1"/>
                </a:solidFill>
              </a:defRPr>
            </a:lvl3pPr>
            <a:lvl4pPr marL="0" lvl="3" indent="0" algn="ctr" rtl="0">
              <a:spcBef>
                <a:spcPts val="0"/>
              </a:spcBef>
              <a:spcAft>
                <a:spcPts val="0"/>
              </a:spcAft>
              <a:buFontTx/>
              <a:buNone/>
              <a:defRPr lang="en-GB" altLang="en-US" sz="6000">
                <a:solidFill>
                  <a:schemeClr val="lt1"/>
                </a:solidFill>
              </a:defRPr>
            </a:lvl4pPr>
            <a:lvl5pPr marL="0" lvl="4" indent="0" algn="ctr" rtl="0">
              <a:spcBef>
                <a:spcPts val="0"/>
              </a:spcBef>
              <a:spcAft>
                <a:spcPts val="0"/>
              </a:spcAft>
              <a:buFontTx/>
              <a:buNone/>
              <a:defRPr lang="en-GB" altLang="en-US" sz="6000">
                <a:solidFill>
                  <a:schemeClr val="lt1"/>
                </a:solidFill>
              </a:defRPr>
            </a:lvl5pPr>
            <a:lvl6pPr marL="0" lvl="5" indent="0" algn="ctr" rtl="0">
              <a:spcBef>
                <a:spcPts val="0"/>
              </a:spcBef>
              <a:spcAft>
                <a:spcPts val="0"/>
              </a:spcAft>
              <a:buFontTx/>
              <a:buNone/>
              <a:defRPr lang="en-GB" altLang="en-US" sz="6000">
                <a:solidFill>
                  <a:schemeClr val="lt1"/>
                </a:solidFill>
              </a:defRPr>
            </a:lvl6pPr>
            <a:lvl7pPr marL="0" lvl="6" indent="0" algn="ctr" rtl="0">
              <a:spcBef>
                <a:spcPts val="0"/>
              </a:spcBef>
              <a:spcAft>
                <a:spcPts val="0"/>
              </a:spcAft>
              <a:buFontTx/>
              <a:buNone/>
              <a:defRPr lang="en-GB" altLang="en-US" sz="6000">
                <a:solidFill>
                  <a:schemeClr val="lt1"/>
                </a:solidFill>
              </a:defRPr>
            </a:lvl7pPr>
            <a:lvl8pPr marL="0" lvl="7" indent="0" algn="ctr" rtl="0">
              <a:spcBef>
                <a:spcPts val="0"/>
              </a:spcBef>
              <a:spcAft>
                <a:spcPts val="0"/>
              </a:spcAft>
              <a:buFontTx/>
              <a:buNone/>
              <a:defRPr lang="en-GB" altLang="en-US" sz="6000">
                <a:solidFill>
                  <a:schemeClr val="lt1"/>
                </a:solidFill>
              </a:defRPr>
            </a:lvl8pPr>
            <a:lvl9pPr marL="0" lvl="8" indent="0" algn="ctr" rtl="0">
              <a:spcBef>
                <a:spcPts val="0"/>
              </a:spcBef>
              <a:spcAft>
                <a:spcPts val="0"/>
              </a:spcAft>
              <a:buFontTx/>
              <a:buNone/>
              <a:defRPr lang="en-GB" altLang="en-US" sz="6000">
                <a:solidFill>
                  <a:schemeClr val="lt1"/>
                </a:solidFill>
              </a:defRPr>
            </a:lvl9pPr>
          </a:lstStyle>
          <a:p>
            <a:pPr marL="0" indent="0">
              <a:buFontTx/>
              <a:buNone/>
            </a:pPr>
            <a:r>
              <a:rPr/>
              <a:t>xx%</a:t>
            </a:r>
          </a:p>
        </p:txBody>
      </p:sp>
      <p:sp>
        <p:nvSpPr>
          <p:cNvPr id="240" name="Google Shape;240;p24"/>
          <p:cNvSpPr txBox="1">
            <a:spLocks noGrp="1"/>
          </p:cNvSpPr>
          <p:nvPr>
            <p:ph type="subTitle" idx="3"/>
          </p:nvPr>
        </p:nvSpPr>
        <p:spPr>
          <a:xfrm>
            <a:off x="707390" y="2670175"/>
            <a:ext cx="4052570" cy="412115"/>
          </a:xfrm>
          <a:prstGeom prst="rect">
            <a:avLst/>
          </a:prstGeom>
        </p:spPr>
        <p:txBody>
          <a:bodyPr vert="horz" wrap="square" lIns="91440" tIns="91440" rIns="91440" bIns="91440" numCol="1" anchor="t">
            <a:noAutofit/>
          </a:bodyPr>
          <a:lstStyle>
            <a:lvl1pPr marL="0" indent="0" rtl="0">
              <a:spcBef>
                <a:spcPts val="0"/>
              </a:spcBef>
              <a:spcAft>
                <a:spcPts val="0"/>
              </a:spcAft>
              <a:buFontTx/>
              <a:buNone/>
              <a:defRPr lang="en-GB" altLang="en-US">
                <a:solidFill>
                  <a:schemeClr val="dk1"/>
                </a:solidFill>
                <a:latin typeface="Hanken Grotesk" charset="0"/>
                <a:ea typeface="Hanken Grotesk" charset="0"/>
                <a:cs typeface="Hanken Grotesk" charset="0"/>
              </a:defRPr>
            </a:lvl1pPr>
            <a:lvl2pPr marL="0" lvl="1" indent="0" algn="ctr" rtl="0">
              <a:lnSpc>
                <a:spcPct val="100000"/>
              </a:lnSpc>
              <a:spcBef>
                <a:spcPts val="0"/>
              </a:spcBef>
              <a:spcAft>
                <a:spcPts val="0"/>
              </a:spcAft>
              <a:buFontTx/>
              <a:buNone/>
              <a:defRPr lang="en-GB" altLang="en-US" sz="2100">
                <a:solidFill>
                  <a:schemeClr val="dk1"/>
                </a:solidFill>
              </a:defRPr>
            </a:lvl2pPr>
            <a:lvl3pPr marL="0" lvl="2" indent="0" algn="ctr" rtl="0">
              <a:lnSpc>
                <a:spcPct val="100000"/>
              </a:lnSpc>
              <a:spcBef>
                <a:spcPts val="0"/>
              </a:spcBef>
              <a:spcAft>
                <a:spcPts val="0"/>
              </a:spcAft>
              <a:buFontTx/>
              <a:buNone/>
              <a:defRPr lang="en-GB" altLang="en-US" sz="2100">
                <a:solidFill>
                  <a:schemeClr val="dk1"/>
                </a:solidFill>
              </a:defRPr>
            </a:lvl3pPr>
            <a:lvl4pPr marL="0" lvl="3" indent="0" algn="ctr" rtl="0">
              <a:lnSpc>
                <a:spcPct val="100000"/>
              </a:lnSpc>
              <a:spcBef>
                <a:spcPts val="0"/>
              </a:spcBef>
              <a:spcAft>
                <a:spcPts val="0"/>
              </a:spcAft>
              <a:buFontTx/>
              <a:buNone/>
              <a:defRPr lang="en-GB" altLang="en-US" sz="2100">
                <a:solidFill>
                  <a:schemeClr val="dk1"/>
                </a:solidFill>
              </a:defRPr>
            </a:lvl4pPr>
            <a:lvl5pPr marL="0" lvl="4" indent="0" algn="ctr" rtl="0">
              <a:lnSpc>
                <a:spcPct val="100000"/>
              </a:lnSpc>
              <a:spcBef>
                <a:spcPts val="0"/>
              </a:spcBef>
              <a:spcAft>
                <a:spcPts val="0"/>
              </a:spcAft>
              <a:buFontTx/>
              <a:buNone/>
              <a:defRPr lang="en-GB" altLang="en-US" sz="2100">
                <a:solidFill>
                  <a:schemeClr val="dk1"/>
                </a:solidFill>
              </a:defRPr>
            </a:lvl5pPr>
            <a:lvl6pPr marL="0" lvl="5" indent="0" algn="ctr" rtl="0">
              <a:lnSpc>
                <a:spcPct val="100000"/>
              </a:lnSpc>
              <a:spcBef>
                <a:spcPts val="0"/>
              </a:spcBef>
              <a:spcAft>
                <a:spcPts val="0"/>
              </a:spcAft>
              <a:buFontTx/>
              <a:buNone/>
              <a:defRPr lang="en-GB" altLang="en-US" sz="2100">
                <a:solidFill>
                  <a:schemeClr val="dk1"/>
                </a:solidFill>
              </a:defRPr>
            </a:lvl6pPr>
            <a:lvl7pPr marL="0" lvl="6" indent="0" algn="ctr" rtl="0">
              <a:lnSpc>
                <a:spcPct val="100000"/>
              </a:lnSpc>
              <a:spcBef>
                <a:spcPts val="0"/>
              </a:spcBef>
              <a:spcAft>
                <a:spcPts val="0"/>
              </a:spcAft>
              <a:buFontTx/>
              <a:buNone/>
              <a:defRPr lang="en-GB" altLang="en-US" sz="2100">
                <a:solidFill>
                  <a:schemeClr val="dk1"/>
                </a:solidFill>
              </a:defRPr>
            </a:lvl7pPr>
            <a:lvl8pPr marL="0" lvl="7" indent="0" algn="ctr" rtl="0">
              <a:lnSpc>
                <a:spcPct val="100000"/>
              </a:lnSpc>
              <a:spcBef>
                <a:spcPts val="0"/>
              </a:spcBef>
              <a:spcAft>
                <a:spcPts val="0"/>
              </a:spcAft>
              <a:buFontTx/>
              <a:buNone/>
              <a:defRPr lang="en-GB" altLang="en-US" sz="2100">
                <a:solidFill>
                  <a:schemeClr val="dk1"/>
                </a:solidFill>
              </a:defRPr>
            </a:lvl8pPr>
            <a:lvl9pPr marL="0" lvl="8" indent="0" algn="ctr" rtl="0">
              <a:lnSpc>
                <a:spcPct val="100000"/>
              </a:lnSpc>
              <a:spcBef>
                <a:spcPts val="0"/>
              </a:spcBef>
              <a:spcAft>
                <a:spcPts val="0"/>
              </a:spcAft>
              <a:buFontTx/>
              <a:buNone/>
              <a:defRPr lang="en-GB" altLang="en-US" sz="2100">
                <a:solidFill>
                  <a:schemeClr val="dk1"/>
                </a:solidFill>
              </a:defRPr>
            </a:lvl9pPr>
          </a:lstStyle>
          <a:p>
            <a:pPr marL="0" indent="0">
              <a:buFontTx/>
              <a:buNone/>
            </a:pPr>
            <a:endParaRPr/>
          </a:p>
        </p:txBody>
      </p:sp>
      <p:sp>
        <p:nvSpPr>
          <p:cNvPr id="241" name="Google Shape;241;p24"/>
          <p:cNvSpPr txBox="1">
            <a:spLocks noGrp="1"/>
          </p:cNvSpPr>
          <p:nvPr>
            <p:ph type="title" idx="4" hasCustomPrompt="1"/>
          </p:nvPr>
        </p:nvSpPr>
        <p:spPr>
          <a:xfrm>
            <a:off x="707390" y="3263265"/>
            <a:ext cx="4052570" cy="770255"/>
          </a:xfrm>
          <a:prstGeom prst="rect">
            <a:avLst/>
          </a:prstGeom>
          <a:solidFill>
            <a:schemeClr val="dk1"/>
          </a:solidFill>
          <a:ln>
            <a:noFill/>
            <a:prstDash/>
          </a:ln>
        </p:spPr>
        <p:txBody>
          <a:bodyPr vert="horz" wrap="square" lIns="91440" tIns="91440" rIns="91440" bIns="91440" numCol="1" anchor="ctr">
            <a:noAutofit/>
          </a:bodyPr>
          <a:lstStyle>
            <a:lvl1pPr marL="0" indent="0" rtl="0">
              <a:lnSpc>
                <a:spcPct val="115000"/>
              </a:lnSpc>
              <a:spcBef>
                <a:spcPts val="0"/>
              </a:spcBef>
              <a:spcAft>
                <a:spcPts val="0"/>
              </a:spcAft>
              <a:buFontTx/>
              <a:buNone/>
              <a:defRPr lang="en-GB" altLang="en-US" sz="3700">
                <a:solidFill>
                  <a:schemeClr val="lt1"/>
                </a:solidFill>
              </a:defRPr>
            </a:lvl1pPr>
            <a:lvl2pPr marL="0" lvl="1" indent="0" algn="ctr" rtl="0">
              <a:spcBef>
                <a:spcPts val="0"/>
              </a:spcBef>
              <a:spcAft>
                <a:spcPts val="0"/>
              </a:spcAft>
              <a:buFontTx/>
              <a:buNone/>
              <a:defRPr lang="en-GB" altLang="en-US" sz="6000">
                <a:solidFill>
                  <a:schemeClr val="lt1"/>
                </a:solidFill>
              </a:defRPr>
            </a:lvl2pPr>
            <a:lvl3pPr marL="0" lvl="2" indent="0" algn="ctr" rtl="0">
              <a:spcBef>
                <a:spcPts val="0"/>
              </a:spcBef>
              <a:spcAft>
                <a:spcPts val="0"/>
              </a:spcAft>
              <a:buFontTx/>
              <a:buNone/>
              <a:defRPr lang="en-GB" altLang="en-US" sz="6000">
                <a:solidFill>
                  <a:schemeClr val="lt1"/>
                </a:solidFill>
              </a:defRPr>
            </a:lvl3pPr>
            <a:lvl4pPr marL="0" lvl="3" indent="0" algn="ctr" rtl="0">
              <a:spcBef>
                <a:spcPts val="0"/>
              </a:spcBef>
              <a:spcAft>
                <a:spcPts val="0"/>
              </a:spcAft>
              <a:buFontTx/>
              <a:buNone/>
              <a:defRPr lang="en-GB" altLang="en-US" sz="6000">
                <a:solidFill>
                  <a:schemeClr val="lt1"/>
                </a:solidFill>
              </a:defRPr>
            </a:lvl4pPr>
            <a:lvl5pPr marL="0" lvl="4" indent="0" algn="ctr" rtl="0">
              <a:spcBef>
                <a:spcPts val="0"/>
              </a:spcBef>
              <a:spcAft>
                <a:spcPts val="0"/>
              </a:spcAft>
              <a:buFontTx/>
              <a:buNone/>
              <a:defRPr lang="en-GB" altLang="en-US" sz="6000">
                <a:solidFill>
                  <a:schemeClr val="lt1"/>
                </a:solidFill>
              </a:defRPr>
            </a:lvl5pPr>
            <a:lvl6pPr marL="0" lvl="5" indent="0" algn="ctr" rtl="0">
              <a:spcBef>
                <a:spcPts val="0"/>
              </a:spcBef>
              <a:spcAft>
                <a:spcPts val="0"/>
              </a:spcAft>
              <a:buFontTx/>
              <a:buNone/>
              <a:defRPr lang="en-GB" altLang="en-US" sz="6000">
                <a:solidFill>
                  <a:schemeClr val="lt1"/>
                </a:solidFill>
              </a:defRPr>
            </a:lvl6pPr>
            <a:lvl7pPr marL="0" lvl="6" indent="0" algn="ctr" rtl="0">
              <a:spcBef>
                <a:spcPts val="0"/>
              </a:spcBef>
              <a:spcAft>
                <a:spcPts val="0"/>
              </a:spcAft>
              <a:buFontTx/>
              <a:buNone/>
              <a:defRPr lang="en-GB" altLang="en-US" sz="6000">
                <a:solidFill>
                  <a:schemeClr val="lt1"/>
                </a:solidFill>
              </a:defRPr>
            </a:lvl7pPr>
            <a:lvl8pPr marL="0" lvl="7" indent="0" algn="ctr" rtl="0">
              <a:spcBef>
                <a:spcPts val="0"/>
              </a:spcBef>
              <a:spcAft>
                <a:spcPts val="0"/>
              </a:spcAft>
              <a:buFontTx/>
              <a:buNone/>
              <a:defRPr lang="en-GB" altLang="en-US" sz="6000">
                <a:solidFill>
                  <a:schemeClr val="lt1"/>
                </a:solidFill>
              </a:defRPr>
            </a:lvl8pPr>
            <a:lvl9pPr marL="0" lvl="8" indent="0" algn="ctr" rtl="0">
              <a:spcBef>
                <a:spcPts val="0"/>
              </a:spcBef>
              <a:spcAft>
                <a:spcPts val="0"/>
              </a:spcAft>
              <a:buFontTx/>
              <a:buNone/>
              <a:defRPr lang="en-GB" altLang="en-US" sz="6000">
                <a:solidFill>
                  <a:schemeClr val="lt1"/>
                </a:solidFill>
              </a:defRPr>
            </a:lvl9pPr>
          </a:lstStyle>
          <a:p>
            <a:pPr marL="0" indent="0">
              <a:buFontTx/>
              <a:buNone/>
            </a:pPr>
            <a:r>
              <a:rPr/>
              <a:t>xx%</a:t>
            </a:r>
          </a:p>
        </p:txBody>
      </p:sp>
      <p:sp>
        <p:nvSpPr>
          <p:cNvPr id="242" name="Google Shape;242;p24"/>
          <p:cNvSpPr txBox="1">
            <a:spLocks noGrp="1"/>
          </p:cNvSpPr>
          <p:nvPr>
            <p:ph type="subTitle" idx="5"/>
          </p:nvPr>
        </p:nvSpPr>
        <p:spPr>
          <a:xfrm>
            <a:off x="707390" y="4032250"/>
            <a:ext cx="4052570" cy="412115"/>
          </a:xfrm>
          <a:prstGeom prst="rect">
            <a:avLst/>
          </a:prstGeom>
        </p:spPr>
        <p:txBody>
          <a:bodyPr vert="horz" wrap="square" lIns="91440" tIns="91440" rIns="91440" bIns="91440" numCol="1" anchor="t">
            <a:noAutofit/>
          </a:bodyPr>
          <a:lstStyle>
            <a:lvl1pPr marL="0" indent="0" rtl="0">
              <a:spcBef>
                <a:spcPts val="0"/>
              </a:spcBef>
              <a:spcAft>
                <a:spcPts val="0"/>
              </a:spcAft>
              <a:buFontTx/>
              <a:buNone/>
              <a:defRPr lang="en-GB" altLang="en-US">
                <a:solidFill>
                  <a:schemeClr val="dk1"/>
                </a:solidFill>
                <a:latin typeface="Hanken Grotesk" charset="0"/>
                <a:ea typeface="Hanken Grotesk" charset="0"/>
                <a:cs typeface="Hanken Grotesk" charset="0"/>
              </a:defRPr>
            </a:lvl1pPr>
            <a:lvl2pPr marL="0" lvl="1" indent="0" algn="ctr" rtl="0">
              <a:lnSpc>
                <a:spcPct val="100000"/>
              </a:lnSpc>
              <a:spcBef>
                <a:spcPts val="0"/>
              </a:spcBef>
              <a:spcAft>
                <a:spcPts val="0"/>
              </a:spcAft>
              <a:buFontTx/>
              <a:buNone/>
              <a:defRPr lang="en-GB" altLang="en-US" sz="2100">
                <a:solidFill>
                  <a:schemeClr val="dk1"/>
                </a:solidFill>
              </a:defRPr>
            </a:lvl2pPr>
            <a:lvl3pPr marL="0" lvl="2" indent="0" algn="ctr" rtl="0">
              <a:lnSpc>
                <a:spcPct val="100000"/>
              </a:lnSpc>
              <a:spcBef>
                <a:spcPts val="0"/>
              </a:spcBef>
              <a:spcAft>
                <a:spcPts val="0"/>
              </a:spcAft>
              <a:buFontTx/>
              <a:buNone/>
              <a:defRPr lang="en-GB" altLang="en-US" sz="2100">
                <a:solidFill>
                  <a:schemeClr val="dk1"/>
                </a:solidFill>
              </a:defRPr>
            </a:lvl3pPr>
            <a:lvl4pPr marL="0" lvl="3" indent="0" algn="ctr" rtl="0">
              <a:lnSpc>
                <a:spcPct val="100000"/>
              </a:lnSpc>
              <a:spcBef>
                <a:spcPts val="0"/>
              </a:spcBef>
              <a:spcAft>
                <a:spcPts val="0"/>
              </a:spcAft>
              <a:buFontTx/>
              <a:buNone/>
              <a:defRPr lang="en-GB" altLang="en-US" sz="2100">
                <a:solidFill>
                  <a:schemeClr val="dk1"/>
                </a:solidFill>
              </a:defRPr>
            </a:lvl4pPr>
            <a:lvl5pPr marL="0" lvl="4" indent="0" algn="ctr" rtl="0">
              <a:lnSpc>
                <a:spcPct val="100000"/>
              </a:lnSpc>
              <a:spcBef>
                <a:spcPts val="0"/>
              </a:spcBef>
              <a:spcAft>
                <a:spcPts val="0"/>
              </a:spcAft>
              <a:buFontTx/>
              <a:buNone/>
              <a:defRPr lang="en-GB" altLang="en-US" sz="2100">
                <a:solidFill>
                  <a:schemeClr val="dk1"/>
                </a:solidFill>
              </a:defRPr>
            </a:lvl5pPr>
            <a:lvl6pPr marL="0" lvl="5" indent="0" algn="ctr" rtl="0">
              <a:lnSpc>
                <a:spcPct val="100000"/>
              </a:lnSpc>
              <a:spcBef>
                <a:spcPts val="0"/>
              </a:spcBef>
              <a:spcAft>
                <a:spcPts val="0"/>
              </a:spcAft>
              <a:buFontTx/>
              <a:buNone/>
              <a:defRPr lang="en-GB" altLang="en-US" sz="2100">
                <a:solidFill>
                  <a:schemeClr val="dk1"/>
                </a:solidFill>
              </a:defRPr>
            </a:lvl6pPr>
            <a:lvl7pPr marL="0" lvl="6" indent="0" algn="ctr" rtl="0">
              <a:lnSpc>
                <a:spcPct val="100000"/>
              </a:lnSpc>
              <a:spcBef>
                <a:spcPts val="0"/>
              </a:spcBef>
              <a:spcAft>
                <a:spcPts val="0"/>
              </a:spcAft>
              <a:buFontTx/>
              <a:buNone/>
              <a:defRPr lang="en-GB" altLang="en-US" sz="2100">
                <a:solidFill>
                  <a:schemeClr val="dk1"/>
                </a:solidFill>
              </a:defRPr>
            </a:lvl7pPr>
            <a:lvl8pPr marL="0" lvl="7" indent="0" algn="ctr" rtl="0">
              <a:lnSpc>
                <a:spcPct val="100000"/>
              </a:lnSpc>
              <a:spcBef>
                <a:spcPts val="0"/>
              </a:spcBef>
              <a:spcAft>
                <a:spcPts val="0"/>
              </a:spcAft>
              <a:buFontTx/>
              <a:buNone/>
              <a:defRPr lang="en-GB" altLang="en-US" sz="2100">
                <a:solidFill>
                  <a:schemeClr val="dk1"/>
                </a:solidFill>
              </a:defRPr>
            </a:lvl8pPr>
            <a:lvl9pPr marL="0" lvl="8" indent="0" algn="ctr" rtl="0">
              <a:lnSpc>
                <a:spcPct val="100000"/>
              </a:lnSpc>
              <a:spcBef>
                <a:spcPts val="0"/>
              </a:spcBef>
              <a:spcAft>
                <a:spcPts val="0"/>
              </a:spcAft>
              <a:buFontTx/>
              <a:buNone/>
              <a:defRPr lang="en-GB" altLang="en-US" sz="2100">
                <a:solidFill>
                  <a:schemeClr val="dk1"/>
                </a:solidFill>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243"/>
        <p:cNvGrpSpPr/>
        <p:nvPr/>
      </p:nvGrpSpPr>
      <p:grpSpPr>
        <a:xfrm>
          <a:off x="0" y="0"/>
          <a:ext cx="0" cy="0"/>
          <a:chOff x="0" y="0"/>
          <a:chExt cx="0" cy="0"/>
        </a:xfrm>
      </p:grpSpPr>
      <p:sp>
        <p:nvSpPr>
          <p:cNvPr id="244" name="Google Shape;244;p25"/>
          <p:cNvSpPr>
            <a:spLocks/>
          </p:cNvSpPr>
          <p:nvPr/>
        </p:nvSpPr>
        <p:spPr>
          <a:xfrm>
            <a:off x="8240395" y="-926465"/>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245" name="Google Shape;245;p25"/>
          <p:cNvGrpSpPr/>
          <p:nvPr/>
        </p:nvGrpSpPr>
        <p:grpSpPr>
          <a:xfrm>
            <a:off x="-19050" y="233045"/>
            <a:ext cx="9189085" cy="4684395"/>
            <a:chOff x="-19050" y="233045"/>
            <a:chExt cx="9189085" cy="4684395"/>
          </a:xfrm>
        </p:grpSpPr>
        <p:sp>
          <p:nvSpPr>
            <p:cNvPr id="246" name="Google Shape;246;p25"/>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7" name="Google Shape;247;p25"/>
            <p:cNvCxnSpPr/>
            <p:nvPr/>
          </p:nvCxnSpPr>
          <p:spPr>
            <a:xfrm rot="10800000">
              <a:off x="-19050" y="4917440"/>
              <a:ext cx="259080" cy="0"/>
            </a:xfrm>
            <a:prstGeom prst="straightConnector1">
              <a:avLst/>
            </a:prstGeom>
            <a:noFill/>
            <a:ln w="19050" cap="flat" cmpd="sng">
              <a:solidFill>
                <a:schemeClr val="dk1"/>
              </a:solidFill>
              <a:prstDash val="solid"/>
              <a:round/>
              <a:headEnd type="none" w="med" len="med"/>
              <a:tailEnd type="none" w="med" len="med"/>
            </a:ln>
          </p:spPr>
        </p:cxnSp>
        <p:cxnSp>
          <p:nvCxnSpPr>
            <p:cNvPr id="248" name="Google Shape;248;p25"/>
            <p:cNvCxnSpPr/>
            <p:nvPr/>
          </p:nvCxnSpPr>
          <p:spPr>
            <a:xfrm rot="10800000">
              <a:off x="8910955" y="233045"/>
              <a:ext cx="259080" cy="0"/>
            </a:xfrm>
            <a:prstGeom prst="straightConnector1">
              <a:avLst/>
            </a:prstGeom>
            <a:noFill/>
            <a:ln w="19050" cap="flat" cmpd="sng">
              <a:solidFill>
                <a:schemeClr val="dk1"/>
              </a:solidFill>
              <a:prstDash val="solid"/>
              <a:round/>
              <a:headEnd type="none" w="med" len="med"/>
              <a:tailEnd type="none" w="med" len="med"/>
            </a:ln>
          </p:spPr>
        </p:cxnSp>
      </p:grpSp>
      <p:sp>
        <p:nvSpPr>
          <p:cNvPr id="249" name="Google Shape;249;p25"/>
          <p:cNvSpPr txBox="1">
            <a:spLocks noGrp="1"/>
          </p:cNvSpPr>
          <p:nvPr>
            <p:ph type="title"/>
          </p:nvPr>
        </p:nvSpPr>
        <p:spPr>
          <a:xfrm>
            <a:off x="722630" y="445135"/>
            <a:ext cx="7709535"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2800"/>
            </a:lvl1pPr>
            <a:lvl2pPr marL="0" lvl="1" indent="0" rtl="0">
              <a:spcBef>
                <a:spcPts val="0"/>
              </a:spcBef>
              <a:spcAft>
                <a:spcPts val="0"/>
              </a:spcAft>
              <a:buFontTx/>
              <a:buNone/>
              <a:defRPr lang="en-GB" altLang="en-US">
                <a:latin typeface="Lato" charset="0"/>
                <a:ea typeface="Lato" charset="0"/>
                <a:cs typeface="Lato" charset="0"/>
              </a:defRPr>
            </a:lvl2pPr>
            <a:lvl3pPr marL="0" lvl="2" indent="0" rtl="0">
              <a:spcBef>
                <a:spcPts val="0"/>
              </a:spcBef>
              <a:spcAft>
                <a:spcPts val="0"/>
              </a:spcAft>
              <a:buFontTx/>
              <a:buNone/>
              <a:defRPr lang="en-GB" altLang="en-US">
                <a:latin typeface="Lato" charset="0"/>
                <a:ea typeface="Lato" charset="0"/>
                <a:cs typeface="Lato" charset="0"/>
              </a:defRPr>
            </a:lvl3pPr>
            <a:lvl4pPr marL="0" lvl="3" indent="0" rtl="0">
              <a:spcBef>
                <a:spcPts val="0"/>
              </a:spcBef>
              <a:spcAft>
                <a:spcPts val="0"/>
              </a:spcAft>
              <a:buFontTx/>
              <a:buNone/>
              <a:defRPr lang="en-GB" altLang="en-US">
                <a:latin typeface="Lato" charset="0"/>
                <a:ea typeface="Lato" charset="0"/>
                <a:cs typeface="Lato" charset="0"/>
              </a:defRPr>
            </a:lvl4pPr>
            <a:lvl5pPr marL="0" lvl="4" indent="0" rtl="0">
              <a:spcBef>
                <a:spcPts val="0"/>
              </a:spcBef>
              <a:spcAft>
                <a:spcPts val="0"/>
              </a:spcAft>
              <a:buFontTx/>
              <a:buNone/>
              <a:defRPr lang="en-GB" altLang="en-US">
                <a:latin typeface="Lato" charset="0"/>
                <a:ea typeface="Lato" charset="0"/>
                <a:cs typeface="Lato" charset="0"/>
              </a:defRPr>
            </a:lvl5pPr>
            <a:lvl6pPr marL="0" lvl="5" indent="0" rtl="0">
              <a:spcBef>
                <a:spcPts val="0"/>
              </a:spcBef>
              <a:spcAft>
                <a:spcPts val="0"/>
              </a:spcAft>
              <a:buFontTx/>
              <a:buNone/>
              <a:defRPr lang="en-GB" altLang="en-US">
                <a:latin typeface="Lato" charset="0"/>
                <a:ea typeface="Lato" charset="0"/>
                <a:cs typeface="Lato" charset="0"/>
              </a:defRPr>
            </a:lvl6pPr>
            <a:lvl7pPr marL="0" lvl="6" indent="0" rtl="0">
              <a:spcBef>
                <a:spcPts val="0"/>
              </a:spcBef>
              <a:spcAft>
                <a:spcPts val="0"/>
              </a:spcAft>
              <a:buFontTx/>
              <a:buNone/>
              <a:defRPr lang="en-GB" altLang="en-US">
                <a:latin typeface="Lato" charset="0"/>
                <a:ea typeface="Lato" charset="0"/>
                <a:cs typeface="Lato" charset="0"/>
              </a:defRPr>
            </a:lvl7pPr>
            <a:lvl8pPr marL="0" lvl="7" indent="0" rtl="0">
              <a:spcBef>
                <a:spcPts val="0"/>
              </a:spcBef>
              <a:spcAft>
                <a:spcPts val="0"/>
              </a:spcAft>
              <a:buFontTx/>
              <a:buNone/>
              <a:defRPr lang="en-GB" altLang="en-US">
                <a:latin typeface="Lato" charset="0"/>
                <a:ea typeface="Lato" charset="0"/>
                <a:cs typeface="Lato" charset="0"/>
              </a:defRPr>
            </a:lvl8pPr>
            <a:lvl9pPr marL="0" lvl="8" indent="0" rtl="0">
              <a:spcBef>
                <a:spcPts val="0"/>
              </a:spcBef>
              <a:spcAft>
                <a:spcPts val="0"/>
              </a:spcAft>
              <a:buFontTx/>
              <a:buNone/>
              <a:defRPr lang="en-GB" altLang="en-US">
                <a:latin typeface="Lato" charset="0"/>
                <a:ea typeface="Lato" charset="0"/>
                <a:cs typeface="Lato" charset="0"/>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250"/>
        <p:cNvGrpSpPr/>
        <p:nvPr/>
      </p:nvGrpSpPr>
      <p:grpSpPr>
        <a:xfrm>
          <a:off x="0" y="0"/>
          <a:ext cx="0" cy="0"/>
          <a:chOff x="0" y="0"/>
          <a:chExt cx="0" cy="0"/>
        </a:xfrm>
      </p:grpSpPr>
      <p:sp>
        <p:nvSpPr>
          <p:cNvPr id="251" name="Google Shape;251;p26"/>
          <p:cNvSpPr>
            <a:spLocks/>
          </p:cNvSpPr>
          <p:nvPr/>
        </p:nvSpPr>
        <p:spPr>
          <a:xfrm>
            <a:off x="-924560" y="4204335"/>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252" name="Google Shape;252;p26"/>
          <p:cNvGrpSpPr/>
          <p:nvPr/>
        </p:nvGrpSpPr>
        <p:grpSpPr>
          <a:xfrm>
            <a:off x="232410" y="233045"/>
            <a:ext cx="8988425" cy="4964430"/>
            <a:chOff x="232410" y="233045"/>
            <a:chExt cx="8988425" cy="4964430"/>
          </a:xfrm>
        </p:grpSpPr>
        <p:sp>
          <p:nvSpPr>
            <p:cNvPr id="253" name="Google Shape;253;p26"/>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4" name="Google Shape;254;p26"/>
            <p:cNvCxnSpPr/>
            <p:nvPr/>
          </p:nvCxnSpPr>
          <p:spPr>
            <a:xfrm rot="10800000">
              <a:off x="8910955" y="233045"/>
              <a:ext cx="309245" cy="0"/>
            </a:xfrm>
            <a:prstGeom prst="straightConnector1">
              <a:avLst/>
            </a:prstGeom>
            <a:noFill/>
            <a:ln w="19050" cap="flat" cmpd="sng">
              <a:solidFill>
                <a:schemeClr val="dk1"/>
              </a:solidFill>
              <a:prstDash val="solid"/>
              <a:round/>
              <a:headEnd type="none" w="med" len="med"/>
              <a:tailEnd type="none" w="med" len="med"/>
            </a:ln>
          </p:spPr>
        </p:cxnSp>
        <p:cxnSp>
          <p:nvCxnSpPr>
            <p:cNvPr id="255" name="Google Shape;255;p26"/>
            <p:cNvCxnSpPr/>
            <p:nvPr/>
          </p:nvCxnSpPr>
          <p:spPr>
            <a:xfrm rot="10800000">
              <a:off x="232410" y="4890770"/>
              <a:ext cx="0" cy="306705"/>
            </a:xfrm>
            <a:prstGeom prst="straightConnector1">
              <a:avLst/>
            </a:prstGeom>
            <a:noFill/>
            <a:ln w="19050" cap="flat" cmpd="sng">
              <a:solidFill>
                <a:schemeClr val="dk1"/>
              </a:solidFill>
              <a:prstDash val="solid"/>
              <a:round/>
              <a:headEnd type="none" w="med" len="med"/>
              <a:tailEnd type="none" w="med" len="med"/>
            </a:ln>
          </p:spPr>
        </p:cxnSp>
      </p:grpSp>
      <p:sp>
        <p:nvSpPr>
          <p:cNvPr id="256" name="Google Shape;256;p26"/>
          <p:cNvSpPr txBox="1">
            <a:spLocks noGrp="1"/>
          </p:cNvSpPr>
          <p:nvPr>
            <p:ph type="title"/>
          </p:nvPr>
        </p:nvSpPr>
        <p:spPr>
          <a:xfrm>
            <a:off x="722630" y="445135"/>
            <a:ext cx="7709535"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2800"/>
            </a:lvl1pPr>
            <a:lvl2pPr marL="0" lvl="1" indent="0" rtl="0">
              <a:spcBef>
                <a:spcPts val="0"/>
              </a:spcBef>
              <a:spcAft>
                <a:spcPts val="0"/>
              </a:spcAft>
              <a:buFontTx/>
              <a:buNone/>
              <a:defRPr lang="en-GB" altLang="en-US">
                <a:latin typeface="Lato" charset="0"/>
                <a:ea typeface="Lato" charset="0"/>
                <a:cs typeface="Lato" charset="0"/>
              </a:defRPr>
            </a:lvl2pPr>
            <a:lvl3pPr marL="0" lvl="2" indent="0" rtl="0">
              <a:spcBef>
                <a:spcPts val="0"/>
              </a:spcBef>
              <a:spcAft>
                <a:spcPts val="0"/>
              </a:spcAft>
              <a:buFontTx/>
              <a:buNone/>
              <a:defRPr lang="en-GB" altLang="en-US">
                <a:latin typeface="Lato" charset="0"/>
                <a:ea typeface="Lato" charset="0"/>
                <a:cs typeface="Lato" charset="0"/>
              </a:defRPr>
            </a:lvl3pPr>
            <a:lvl4pPr marL="0" lvl="3" indent="0" rtl="0">
              <a:spcBef>
                <a:spcPts val="0"/>
              </a:spcBef>
              <a:spcAft>
                <a:spcPts val="0"/>
              </a:spcAft>
              <a:buFontTx/>
              <a:buNone/>
              <a:defRPr lang="en-GB" altLang="en-US">
                <a:latin typeface="Lato" charset="0"/>
                <a:ea typeface="Lato" charset="0"/>
                <a:cs typeface="Lato" charset="0"/>
              </a:defRPr>
            </a:lvl4pPr>
            <a:lvl5pPr marL="0" lvl="4" indent="0" rtl="0">
              <a:spcBef>
                <a:spcPts val="0"/>
              </a:spcBef>
              <a:spcAft>
                <a:spcPts val="0"/>
              </a:spcAft>
              <a:buFontTx/>
              <a:buNone/>
              <a:defRPr lang="en-GB" altLang="en-US">
                <a:latin typeface="Lato" charset="0"/>
                <a:ea typeface="Lato" charset="0"/>
                <a:cs typeface="Lato" charset="0"/>
              </a:defRPr>
            </a:lvl5pPr>
            <a:lvl6pPr marL="0" lvl="5" indent="0" rtl="0">
              <a:spcBef>
                <a:spcPts val="0"/>
              </a:spcBef>
              <a:spcAft>
                <a:spcPts val="0"/>
              </a:spcAft>
              <a:buFontTx/>
              <a:buNone/>
              <a:defRPr lang="en-GB" altLang="en-US">
                <a:latin typeface="Lato" charset="0"/>
                <a:ea typeface="Lato" charset="0"/>
                <a:cs typeface="Lato" charset="0"/>
              </a:defRPr>
            </a:lvl6pPr>
            <a:lvl7pPr marL="0" lvl="6" indent="0" rtl="0">
              <a:spcBef>
                <a:spcPts val="0"/>
              </a:spcBef>
              <a:spcAft>
                <a:spcPts val="0"/>
              </a:spcAft>
              <a:buFontTx/>
              <a:buNone/>
              <a:defRPr lang="en-GB" altLang="en-US">
                <a:latin typeface="Lato" charset="0"/>
                <a:ea typeface="Lato" charset="0"/>
                <a:cs typeface="Lato" charset="0"/>
              </a:defRPr>
            </a:lvl7pPr>
            <a:lvl8pPr marL="0" lvl="7" indent="0" rtl="0">
              <a:spcBef>
                <a:spcPts val="0"/>
              </a:spcBef>
              <a:spcAft>
                <a:spcPts val="0"/>
              </a:spcAft>
              <a:buFontTx/>
              <a:buNone/>
              <a:defRPr lang="en-GB" altLang="en-US">
                <a:latin typeface="Lato" charset="0"/>
                <a:ea typeface="Lato" charset="0"/>
                <a:cs typeface="Lato" charset="0"/>
              </a:defRPr>
            </a:lvl8pPr>
            <a:lvl9pPr marL="0" lvl="8" indent="0" rtl="0">
              <a:spcBef>
                <a:spcPts val="0"/>
              </a:spcBef>
              <a:spcAft>
                <a:spcPts val="0"/>
              </a:spcAft>
              <a:buFontTx/>
              <a:buNone/>
              <a:defRPr lang="en-GB" altLang="en-US">
                <a:latin typeface="Lato" charset="0"/>
                <a:ea typeface="Lato" charset="0"/>
                <a:cs typeface="Lato" charset="0"/>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66"/>
        <p:cNvGrpSpPr/>
        <p:nvPr/>
      </p:nvGrpSpPr>
      <p:grpSpPr>
        <a:xfrm>
          <a:off x="0" y="0"/>
          <a:ext cx="0" cy="0"/>
          <a:chOff x="0" y="0"/>
          <a:chExt cx="0" cy="0"/>
        </a:xfrm>
      </p:grpSpPr>
      <p:sp>
        <p:nvSpPr>
          <p:cNvPr id="267" name="Google Shape;267;p28"/>
          <p:cNvSpPr>
            <a:spLocks/>
          </p:cNvSpPr>
          <p:nvPr/>
        </p:nvSpPr>
        <p:spPr>
          <a:xfrm>
            <a:off x="8240395" y="4204335"/>
            <a:ext cx="1861820" cy="1861820"/>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a:p>
        </p:txBody>
      </p:sp>
      <p:grpSp>
        <p:nvGrpSpPr>
          <p:cNvPr id="268" name="Google Shape;268;p28"/>
          <p:cNvGrpSpPr/>
          <p:nvPr/>
        </p:nvGrpSpPr>
        <p:grpSpPr>
          <a:xfrm>
            <a:off x="232410" y="-49530"/>
            <a:ext cx="8679180" cy="5250815"/>
            <a:chOff x="232410" y="-49530"/>
            <a:chExt cx="8679180" cy="5250815"/>
          </a:xfrm>
        </p:grpSpPr>
        <p:sp>
          <p:nvSpPr>
            <p:cNvPr id="269" name="Google Shape;269;p28"/>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28"/>
            <p:cNvGrpSpPr/>
            <p:nvPr/>
          </p:nvGrpSpPr>
          <p:grpSpPr>
            <a:xfrm>
              <a:off x="232410" y="-49530"/>
              <a:ext cx="8679180" cy="5250815"/>
              <a:chOff x="232410" y="-49530"/>
              <a:chExt cx="8679180" cy="5250815"/>
            </a:xfrm>
          </p:grpSpPr>
          <p:cxnSp>
            <p:nvCxnSpPr>
              <p:cNvPr id="271" name="Google Shape;271;p28"/>
              <p:cNvCxnSpPr/>
              <p:nvPr/>
            </p:nvCxnSpPr>
            <p:spPr>
              <a:xfrm rot="10800000">
                <a:off x="232410" y="-49530"/>
                <a:ext cx="0" cy="283845"/>
              </a:xfrm>
              <a:prstGeom prst="straightConnector1">
                <a:avLst/>
              </a:prstGeom>
              <a:noFill/>
              <a:ln w="19050" cap="flat" cmpd="sng">
                <a:solidFill>
                  <a:schemeClr val="dk1"/>
                </a:solidFill>
                <a:prstDash val="solid"/>
                <a:round/>
                <a:headEnd type="none" w="med" len="med"/>
                <a:tailEnd type="none" w="med" len="med"/>
              </a:ln>
            </p:spPr>
          </p:cxnSp>
          <p:cxnSp>
            <p:nvCxnSpPr>
              <p:cNvPr id="272" name="Google Shape;272;p28"/>
              <p:cNvCxnSpPr/>
              <p:nvPr/>
            </p:nvCxnSpPr>
            <p:spPr>
              <a:xfrm rot="10800000">
                <a:off x="8910955" y="4917440"/>
                <a:ext cx="0" cy="283845"/>
              </a:xfrm>
              <a:prstGeom prst="straightConnector1">
                <a:avLst/>
              </a:prstGeom>
              <a:noFill/>
              <a:ln w="19050" cap="flat" cmpd="sng">
                <a:solidFill>
                  <a:schemeClr val="dk1"/>
                </a:solidFill>
                <a:prstDash val="solid"/>
                <a:round/>
                <a:headEnd type="none" w="med" len="med"/>
                <a:tailEnd type="none" w="med" len="med"/>
              </a:ln>
            </p:spPr>
          </p:cxnSp>
        </p:grpSp>
      </p:gr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273"/>
        <p:cNvGrpSpPr/>
        <p:nvPr/>
      </p:nvGrpSpPr>
      <p:grpSpPr>
        <a:xfrm>
          <a:off x="0" y="0"/>
          <a:ext cx="0" cy="0"/>
          <a:chOff x="0" y="0"/>
          <a:chExt cx="0" cy="0"/>
        </a:xfrm>
      </p:grpSpPr>
      <p:sp>
        <p:nvSpPr>
          <p:cNvPr id="274" name="Google Shape;274;p29"/>
          <p:cNvSpPr>
            <a:spLocks/>
          </p:cNvSpPr>
          <p:nvPr/>
        </p:nvSpPr>
        <p:spPr>
          <a:xfrm>
            <a:off x="8141970" y="-886460"/>
            <a:ext cx="1861820" cy="1861820"/>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a:p>
        </p:txBody>
      </p:sp>
      <p:grpSp>
        <p:nvGrpSpPr>
          <p:cNvPr id="275" name="Google Shape;275;p29"/>
          <p:cNvGrpSpPr/>
          <p:nvPr/>
        </p:nvGrpSpPr>
        <p:grpSpPr>
          <a:xfrm>
            <a:off x="232410" y="233045"/>
            <a:ext cx="9044940" cy="4975225"/>
            <a:chOff x="232410" y="233045"/>
            <a:chExt cx="9044940" cy="4975225"/>
          </a:xfrm>
        </p:grpSpPr>
        <p:sp>
          <p:nvSpPr>
            <p:cNvPr id="276" name="Google Shape;276;p29"/>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7" name="Google Shape;277;p29"/>
            <p:cNvCxnSpPr/>
            <p:nvPr/>
          </p:nvCxnSpPr>
          <p:spPr>
            <a:xfrm>
              <a:off x="8910955" y="233045"/>
              <a:ext cx="365760" cy="0"/>
            </a:xfrm>
            <a:prstGeom prst="straightConnector1">
              <a:avLst/>
            </a:prstGeom>
            <a:noFill/>
            <a:ln w="19050" cap="flat" cmpd="sng">
              <a:solidFill>
                <a:schemeClr val="dk1"/>
              </a:solidFill>
              <a:prstDash val="solid"/>
              <a:round/>
              <a:headEnd type="none" w="med" len="med"/>
              <a:tailEnd type="none" w="med" len="med"/>
            </a:ln>
          </p:spPr>
        </p:cxnSp>
        <p:cxnSp>
          <p:nvCxnSpPr>
            <p:cNvPr id="278" name="Google Shape;278;p29"/>
            <p:cNvCxnSpPr/>
            <p:nvPr/>
          </p:nvCxnSpPr>
          <p:spPr>
            <a:xfrm>
              <a:off x="232410" y="4917440"/>
              <a:ext cx="1270" cy="29083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a:spLocks/>
          </p:cNvSpPr>
          <p:nvPr/>
        </p:nvSpPr>
        <p:spPr>
          <a:xfrm>
            <a:off x="7346315" y="130175"/>
            <a:ext cx="4890135" cy="489013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10" name="Google Shape;10;p2"/>
          <p:cNvGrpSpPr/>
          <p:nvPr/>
        </p:nvGrpSpPr>
        <p:grpSpPr>
          <a:xfrm>
            <a:off x="727710" y="-49530"/>
            <a:ext cx="7703185" cy="5243195"/>
            <a:chOff x="727710" y="-49530"/>
            <a:chExt cx="7703185" cy="5243195"/>
          </a:xfrm>
        </p:grpSpPr>
        <p:sp>
          <p:nvSpPr>
            <p:cNvPr id="11" name="Google Shape;11;p2"/>
            <p:cNvSpPr/>
            <p:nvPr/>
          </p:nvSpPr>
          <p:spPr>
            <a:xfrm>
              <a:off x="727710" y="533400"/>
              <a:ext cx="7703185" cy="40747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12;p2"/>
            <p:cNvCxnSpPr/>
            <p:nvPr/>
          </p:nvCxnSpPr>
          <p:spPr>
            <a:xfrm rot="10800000">
              <a:off x="727710" y="-49530"/>
              <a:ext cx="0" cy="585470"/>
            </a:xfrm>
            <a:prstGeom prst="straightConnector1">
              <a:avLst/>
            </a:prstGeom>
            <a:noFill/>
            <a:ln w="19050" cap="flat" cmpd="sng">
              <a:solidFill>
                <a:schemeClr val="dk1"/>
              </a:solidFill>
              <a:prstDash val="solid"/>
              <a:round/>
              <a:headEnd type="none" w="med" len="med"/>
              <a:tailEnd type="none" w="med" len="med"/>
            </a:ln>
          </p:spPr>
        </p:cxnSp>
        <p:cxnSp>
          <p:nvCxnSpPr>
            <p:cNvPr id="13" name="Google Shape;13;p2"/>
            <p:cNvCxnSpPr/>
            <p:nvPr/>
          </p:nvCxnSpPr>
          <p:spPr>
            <a:xfrm rot="10800000">
              <a:off x="8430895" y="4608195"/>
              <a:ext cx="0" cy="585470"/>
            </a:xfrm>
            <a:prstGeom prst="straightConnector1">
              <a:avLst/>
            </a:prstGeom>
            <a:noFill/>
            <a:ln w="19050" cap="flat" cmpd="sng">
              <a:solidFill>
                <a:schemeClr val="dk1"/>
              </a:solidFill>
              <a:prstDash val="solid"/>
              <a:round/>
              <a:headEnd type="none" w="med" len="med"/>
              <a:tailEnd type="none" w="med" len="med"/>
            </a:ln>
          </p:spPr>
        </p:cxnSp>
      </p:grpSp>
      <p:sp>
        <p:nvSpPr>
          <p:cNvPr id="14" name="Google Shape;14;p2"/>
          <p:cNvSpPr txBox="1">
            <a:spLocks noGrp="1"/>
          </p:cNvSpPr>
          <p:nvPr>
            <p:ph type="ctrTitle"/>
          </p:nvPr>
        </p:nvSpPr>
        <p:spPr>
          <a:xfrm>
            <a:off x="1087120" y="1670050"/>
            <a:ext cx="5898515" cy="1393825"/>
          </a:xfrm>
          <a:prstGeom prst="rect">
            <a:avLst/>
          </a:prstGeom>
          <a:noFill/>
          <a:ln>
            <a:noFill/>
            <a:prstDash/>
          </a:ln>
        </p:spPr>
        <p:txBody>
          <a:bodyPr vert="horz" wrap="square" lIns="91440" tIns="91440" rIns="91440" bIns="91440" numCol="1" anchor="b">
            <a:noAutofit/>
          </a:bodyPr>
          <a:lstStyle>
            <a:lvl1pPr marL="0" indent="0">
              <a:spcBef>
                <a:spcPts val="0"/>
              </a:spcBef>
              <a:spcAft>
                <a:spcPts val="0"/>
              </a:spcAft>
              <a:buFontTx/>
              <a:buNone/>
              <a:defRPr lang="en-GB" altLang="en-US" sz="3800"/>
            </a:lvl1pPr>
            <a:lvl2pPr marL="0" lvl="1" indent="0" algn="ctr">
              <a:spcBef>
                <a:spcPts val="0"/>
              </a:spcBef>
              <a:spcAft>
                <a:spcPts val="0"/>
              </a:spcAft>
              <a:buFontTx/>
              <a:buNone/>
              <a:defRPr lang="en-GB" altLang="en-US" sz="5200"/>
            </a:lvl2pPr>
            <a:lvl3pPr marL="0" lvl="2" indent="0" algn="ctr">
              <a:spcBef>
                <a:spcPts val="0"/>
              </a:spcBef>
              <a:spcAft>
                <a:spcPts val="0"/>
              </a:spcAft>
              <a:buFontTx/>
              <a:buNone/>
              <a:defRPr lang="en-GB" altLang="en-US" sz="5200"/>
            </a:lvl3pPr>
            <a:lvl4pPr marL="0" lvl="3" indent="0" algn="ctr">
              <a:spcBef>
                <a:spcPts val="0"/>
              </a:spcBef>
              <a:spcAft>
                <a:spcPts val="0"/>
              </a:spcAft>
              <a:buFontTx/>
              <a:buNone/>
              <a:defRPr lang="en-GB" altLang="en-US" sz="5200"/>
            </a:lvl4pPr>
            <a:lvl5pPr marL="0" lvl="4" indent="0" algn="ctr">
              <a:spcBef>
                <a:spcPts val="0"/>
              </a:spcBef>
              <a:spcAft>
                <a:spcPts val="0"/>
              </a:spcAft>
              <a:buFontTx/>
              <a:buNone/>
              <a:defRPr lang="en-GB" altLang="en-US" sz="5200"/>
            </a:lvl5pPr>
            <a:lvl6pPr marL="0" lvl="5" indent="0" algn="ctr">
              <a:spcBef>
                <a:spcPts val="0"/>
              </a:spcBef>
              <a:spcAft>
                <a:spcPts val="0"/>
              </a:spcAft>
              <a:buFontTx/>
              <a:buNone/>
              <a:defRPr lang="en-GB" altLang="en-US" sz="5200"/>
            </a:lvl6pPr>
            <a:lvl7pPr marL="0" lvl="6" indent="0" algn="ctr">
              <a:spcBef>
                <a:spcPts val="0"/>
              </a:spcBef>
              <a:spcAft>
                <a:spcPts val="0"/>
              </a:spcAft>
              <a:buFontTx/>
              <a:buNone/>
              <a:defRPr lang="en-GB" altLang="en-US" sz="5200"/>
            </a:lvl7pPr>
            <a:lvl8pPr marL="0" lvl="7" indent="0" algn="ctr">
              <a:spcBef>
                <a:spcPts val="0"/>
              </a:spcBef>
              <a:spcAft>
                <a:spcPts val="0"/>
              </a:spcAft>
              <a:buFontTx/>
              <a:buNone/>
              <a:defRPr lang="en-GB" altLang="en-US" sz="5200"/>
            </a:lvl8pPr>
            <a:lvl9pPr marL="0" lvl="8" indent="0" algn="ctr">
              <a:spcBef>
                <a:spcPts val="0"/>
              </a:spcBef>
              <a:spcAft>
                <a:spcPts val="0"/>
              </a:spcAft>
              <a:buFontTx/>
              <a:buNone/>
              <a:defRPr lang="en-GB" altLang="en-US" sz="5200"/>
            </a:lvl9pPr>
          </a:lstStyle>
          <a:p>
            <a:pPr marL="0" indent="0">
              <a:buFontTx/>
              <a:buNone/>
            </a:pPr>
            <a:endParaRPr/>
          </a:p>
        </p:txBody>
      </p:sp>
      <p:sp>
        <p:nvSpPr>
          <p:cNvPr id="15" name="Google Shape;15;p2"/>
          <p:cNvSpPr txBox="1">
            <a:spLocks noGrp="1"/>
          </p:cNvSpPr>
          <p:nvPr>
            <p:ph type="subTitle" idx="1"/>
          </p:nvPr>
        </p:nvSpPr>
        <p:spPr>
          <a:xfrm>
            <a:off x="1087120" y="2997200"/>
            <a:ext cx="5898515" cy="476885"/>
          </a:xfrm>
          <a:prstGeom prst="rect">
            <a:avLst/>
          </a:prstGeom>
          <a:noFill/>
          <a:ln>
            <a:noFill/>
            <a:prstDash/>
          </a:ln>
        </p:spPr>
        <p:txBody>
          <a:bodyPr vert="horz" wrap="square" lIns="91440" tIns="91440" rIns="91440" bIns="91440" numCol="1" anchor="t">
            <a:noAutofit/>
          </a:bodyPr>
          <a:lstStyle>
            <a:lvl1pPr marL="0" indent="0">
              <a:lnSpc>
                <a:spcPct val="100000"/>
              </a:lnSpc>
              <a:spcBef>
                <a:spcPts val="0"/>
              </a:spcBef>
              <a:spcAft>
                <a:spcPts val="0"/>
              </a:spcAft>
              <a:buFontTx/>
              <a:buNone/>
              <a:defRPr lang="en-GB" altLang="en-US">
                <a:solidFill>
                  <a:schemeClr val="dk1"/>
                </a:solidFill>
              </a:defRPr>
            </a:lvl1pPr>
            <a:lvl2pPr marL="0" lvl="1" indent="0" algn="ctr">
              <a:lnSpc>
                <a:spcPct val="100000"/>
              </a:lnSpc>
              <a:spcBef>
                <a:spcPts val="0"/>
              </a:spcBef>
              <a:spcAft>
                <a:spcPts val="0"/>
              </a:spcAft>
              <a:buFontTx/>
              <a:buNone/>
              <a:defRPr lang="en-GB" altLang="en-US" sz="1800">
                <a:solidFill>
                  <a:schemeClr val="dk1"/>
                </a:solidFill>
              </a:defRPr>
            </a:lvl2pPr>
            <a:lvl3pPr marL="0" lvl="2" indent="0" algn="ctr">
              <a:lnSpc>
                <a:spcPct val="100000"/>
              </a:lnSpc>
              <a:spcBef>
                <a:spcPts val="0"/>
              </a:spcBef>
              <a:spcAft>
                <a:spcPts val="0"/>
              </a:spcAft>
              <a:buFontTx/>
              <a:buNone/>
              <a:defRPr lang="en-GB" altLang="en-US" sz="1800">
                <a:solidFill>
                  <a:schemeClr val="dk1"/>
                </a:solidFill>
              </a:defRPr>
            </a:lvl3pPr>
            <a:lvl4pPr marL="0" lvl="3" indent="0" algn="ctr">
              <a:lnSpc>
                <a:spcPct val="100000"/>
              </a:lnSpc>
              <a:spcBef>
                <a:spcPts val="0"/>
              </a:spcBef>
              <a:spcAft>
                <a:spcPts val="0"/>
              </a:spcAft>
              <a:buFontTx/>
              <a:buNone/>
              <a:defRPr lang="en-GB" altLang="en-US" sz="1800">
                <a:solidFill>
                  <a:schemeClr val="dk1"/>
                </a:solidFill>
              </a:defRPr>
            </a:lvl4pPr>
            <a:lvl5pPr marL="0" lvl="4" indent="0" algn="ctr">
              <a:lnSpc>
                <a:spcPct val="100000"/>
              </a:lnSpc>
              <a:spcBef>
                <a:spcPts val="0"/>
              </a:spcBef>
              <a:spcAft>
                <a:spcPts val="0"/>
              </a:spcAft>
              <a:buFontTx/>
              <a:buNone/>
              <a:defRPr lang="en-GB" altLang="en-US" sz="1800">
                <a:solidFill>
                  <a:schemeClr val="dk1"/>
                </a:solidFill>
              </a:defRPr>
            </a:lvl5pPr>
            <a:lvl6pPr marL="0" lvl="5" indent="0" algn="ctr">
              <a:lnSpc>
                <a:spcPct val="100000"/>
              </a:lnSpc>
              <a:spcBef>
                <a:spcPts val="0"/>
              </a:spcBef>
              <a:spcAft>
                <a:spcPts val="0"/>
              </a:spcAft>
              <a:buFontTx/>
              <a:buNone/>
              <a:defRPr lang="en-GB" altLang="en-US" sz="1800">
                <a:solidFill>
                  <a:schemeClr val="dk1"/>
                </a:solidFill>
              </a:defRPr>
            </a:lvl6pPr>
            <a:lvl7pPr marL="0" lvl="6" indent="0" algn="ctr">
              <a:lnSpc>
                <a:spcPct val="100000"/>
              </a:lnSpc>
              <a:spcBef>
                <a:spcPts val="0"/>
              </a:spcBef>
              <a:spcAft>
                <a:spcPts val="0"/>
              </a:spcAft>
              <a:buFontTx/>
              <a:buNone/>
              <a:defRPr lang="en-GB" altLang="en-US" sz="1800">
                <a:solidFill>
                  <a:schemeClr val="dk1"/>
                </a:solidFill>
              </a:defRPr>
            </a:lvl7pPr>
            <a:lvl8pPr marL="0" lvl="7" indent="0" algn="ctr">
              <a:lnSpc>
                <a:spcPct val="100000"/>
              </a:lnSpc>
              <a:spcBef>
                <a:spcPts val="0"/>
              </a:spcBef>
              <a:spcAft>
                <a:spcPts val="0"/>
              </a:spcAft>
              <a:buFontTx/>
              <a:buNone/>
              <a:defRPr lang="en-GB" altLang="en-US" sz="1800">
                <a:solidFill>
                  <a:schemeClr val="dk1"/>
                </a:solidFill>
              </a:defRPr>
            </a:lvl8pPr>
            <a:lvl9pPr marL="0" lvl="8" indent="0" algn="ctr">
              <a:lnSpc>
                <a:spcPct val="100000"/>
              </a:lnSpc>
              <a:spcBef>
                <a:spcPts val="0"/>
              </a:spcBef>
              <a:spcAft>
                <a:spcPts val="0"/>
              </a:spcAft>
              <a:buFontTx/>
              <a:buNone/>
              <a:defRPr lang="en-GB" altLang="en-US" sz="1800">
                <a:solidFill>
                  <a:schemeClr val="dk1"/>
                </a:solidFill>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a:spLocks/>
          </p:cNvSpPr>
          <p:nvPr/>
        </p:nvSpPr>
        <p:spPr>
          <a:xfrm>
            <a:off x="6433820" y="0"/>
            <a:ext cx="5144135" cy="514413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18" name="Google Shape;18;p3"/>
          <p:cNvGrpSpPr/>
          <p:nvPr/>
        </p:nvGrpSpPr>
        <p:grpSpPr>
          <a:xfrm>
            <a:off x="713105" y="-62865"/>
            <a:ext cx="7717790" cy="5210175"/>
            <a:chOff x="713105" y="-62865"/>
            <a:chExt cx="7717790" cy="5210175"/>
          </a:xfrm>
        </p:grpSpPr>
        <p:sp>
          <p:nvSpPr>
            <p:cNvPr id="19" name="Google Shape;19;p3"/>
            <p:cNvSpPr/>
            <p:nvPr/>
          </p:nvSpPr>
          <p:spPr>
            <a:xfrm>
              <a:off x="713105" y="533400"/>
              <a:ext cx="7717790" cy="40747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0;p3"/>
            <p:cNvCxnSpPr/>
            <p:nvPr/>
          </p:nvCxnSpPr>
          <p:spPr>
            <a:xfrm rot="10800000">
              <a:off x="713105" y="-62865"/>
              <a:ext cx="0" cy="596265"/>
            </a:xfrm>
            <a:prstGeom prst="straightConnector1">
              <a:avLst/>
            </a:prstGeom>
            <a:noFill/>
            <a:ln w="19050" cap="flat" cmpd="sng">
              <a:solidFill>
                <a:schemeClr val="dk1"/>
              </a:solidFill>
              <a:prstDash val="solid"/>
              <a:round/>
              <a:headEnd type="none" w="med" len="med"/>
              <a:tailEnd type="none" w="med" len="med"/>
            </a:ln>
          </p:spPr>
        </p:cxnSp>
        <p:cxnSp>
          <p:nvCxnSpPr>
            <p:cNvPr id="21" name="Google Shape;21;p3"/>
            <p:cNvCxnSpPr/>
            <p:nvPr/>
          </p:nvCxnSpPr>
          <p:spPr>
            <a:xfrm>
              <a:off x="8430895" y="4608195"/>
              <a:ext cx="0" cy="539115"/>
            </a:xfrm>
            <a:prstGeom prst="straightConnector1">
              <a:avLst/>
            </a:prstGeom>
            <a:noFill/>
            <a:ln w="19050" cap="flat" cmpd="sng">
              <a:solidFill>
                <a:schemeClr val="dk1"/>
              </a:solidFill>
              <a:prstDash val="solid"/>
              <a:round/>
              <a:headEnd type="none" w="med" len="med"/>
              <a:tailEnd type="none" w="med" len="med"/>
            </a:ln>
          </p:spPr>
        </p:cxnSp>
      </p:grpSp>
      <p:sp>
        <p:nvSpPr>
          <p:cNvPr id="22" name="Google Shape;22;p3"/>
          <p:cNvSpPr txBox="1">
            <a:spLocks noGrp="1"/>
          </p:cNvSpPr>
          <p:nvPr>
            <p:ph type="title"/>
          </p:nvPr>
        </p:nvSpPr>
        <p:spPr>
          <a:xfrm>
            <a:off x="1216660" y="1977390"/>
            <a:ext cx="5067935" cy="842645"/>
          </a:xfrm>
          <a:prstGeom prst="rect">
            <a:avLst/>
          </a:prstGeom>
          <a:noFill/>
          <a:ln>
            <a:noFill/>
            <a:prstDash/>
          </a:ln>
        </p:spPr>
        <p:txBody>
          <a:bodyPr vert="horz" wrap="square" lIns="91440" tIns="91440" rIns="91440" bIns="91440" numCol="1" anchor="b">
            <a:noAutofit/>
          </a:bodyPr>
          <a:lstStyle>
            <a:lvl1pPr marL="0" indent="0">
              <a:spcBef>
                <a:spcPts val="0"/>
              </a:spcBef>
              <a:spcAft>
                <a:spcPts val="0"/>
              </a:spcAft>
              <a:buFontTx/>
              <a:buNone/>
              <a:defRPr lang="en-GB" altLang="en-US" sz="5000"/>
            </a:lvl1pPr>
            <a:lvl2pPr marL="0" lvl="1" indent="0" algn="ctr">
              <a:spcBef>
                <a:spcPts val="0"/>
              </a:spcBef>
              <a:spcAft>
                <a:spcPts val="0"/>
              </a:spcAft>
              <a:buFontTx/>
              <a:buNone/>
              <a:defRPr lang="en-GB" altLang="en-US" sz="3600"/>
            </a:lvl2pPr>
            <a:lvl3pPr marL="0" lvl="2" indent="0" algn="ctr">
              <a:spcBef>
                <a:spcPts val="0"/>
              </a:spcBef>
              <a:spcAft>
                <a:spcPts val="0"/>
              </a:spcAft>
              <a:buFontTx/>
              <a:buNone/>
              <a:defRPr lang="en-GB" altLang="en-US" sz="3600"/>
            </a:lvl3pPr>
            <a:lvl4pPr marL="0" lvl="3" indent="0" algn="ctr">
              <a:spcBef>
                <a:spcPts val="0"/>
              </a:spcBef>
              <a:spcAft>
                <a:spcPts val="0"/>
              </a:spcAft>
              <a:buFontTx/>
              <a:buNone/>
              <a:defRPr lang="en-GB" altLang="en-US" sz="3600"/>
            </a:lvl4pPr>
            <a:lvl5pPr marL="0" lvl="4" indent="0" algn="ctr">
              <a:spcBef>
                <a:spcPts val="0"/>
              </a:spcBef>
              <a:spcAft>
                <a:spcPts val="0"/>
              </a:spcAft>
              <a:buFontTx/>
              <a:buNone/>
              <a:defRPr lang="en-GB" altLang="en-US" sz="3600"/>
            </a:lvl5pPr>
            <a:lvl6pPr marL="0" lvl="5" indent="0" algn="ctr">
              <a:spcBef>
                <a:spcPts val="0"/>
              </a:spcBef>
              <a:spcAft>
                <a:spcPts val="0"/>
              </a:spcAft>
              <a:buFontTx/>
              <a:buNone/>
              <a:defRPr lang="en-GB" altLang="en-US" sz="3600"/>
            </a:lvl6pPr>
            <a:lvl7pPr marL="0" lvl="6" indent="0" algn="ctr">
              <a:spcBef>
                <a:spcPts val="0"/>
              </a:spcBef>
              <a:spcAft>
                <a:spcPts val="0"/>
              </a:spcAft>
              <a:buFontTx/>
              <a:buNone/>
              <a:defRPr lang="en-GB" altLang="en-US" sz="3600"/>
            </a:lvl7pPr>
            <a:lvl8pPr marL="0" lvl="7" indent="0" algn="ctr">
              <a:spcBef>
                <a:spcPts val="0"/>
              </a:spcBef>
              <a:spcAft>
                <a:spcPts val="0"/>
              </a:spcAft>
              <a:buFontTx/>
              <a:buNone/>
              <a:defRPr lang="en-GB" altLang="en-US" sz="3600"/>
            </a:lvl8pPr>
            <a:lvl9pPr marL="0" lvl="8" indent="0" algn="ctr">
              <a:spcBef>
                <a:spcPts val="0"/>
              </a:spcBef>
              <a:spcAft>
                <a:spcPts val="0"/>
              </a:spcAft>
              <a:buFontTx/>
              <a:buNone/>
              <a:defRPr lang="en-GB" altLang="en-US" sz="3600"/>
            </a:lvl9pPr>
          </a:lstStyle>
          <a:p>
            <a:pPr marL="0" indent="0">
              <a:buFontTx/>
              <a:buNone/>
            </a:pPr>
            <a:endParaRPr/>
          </a:p>
        </p:txBody>
      </p:sp>
      <p:sp>
        <p:nvSpPr>
          <p:cNvPr id="23" name="Google Shape;23;p3"/>
          <p:cNvSpPr txBox="1">
            <a:spLocks noGrp="1"/>
          </p:cNvSpPr>
          <p:nvPr>
            <p:ph type="title" idx="2" hasCustomPrompt="1"/>
          </p:nvPr>
        </p:nvSpPr>
        <p:spPr>
          <a:xfrm>
            <a:off x="720090" y="533400"/>
            <a:ext cx="824865" cy="705485"/>
          </a:xfrm>
          <a:prstGeom prst="rect">
            <a:avLst/>
          </a:prstGeom>
          <a:solidFill>
            <a:schemeClr val="dk1"/>
          </a:solidFill>
          <a:ln>
            <a:noFill/>
            <a:prstDash/>
          </a:ln>
        </p:spPr>
        <p:txBody>
          <a:bodyPr vert="horz" wrap="square" lIns="91440" tIns="91440" rIns="91440" bIns="91440" numCol="1" anchor="ctr">
            <a:noAutofit/>
          </a:bodyPr>
          <a:lstStyle>
            <a:lvl1pPr marL="0" indent="0" algn="ctr" rtl="0">
              <a:spcBef>
                <a:spcPts val="0"/>
              </a:spcBef>
              <a:spcAft>
                <a:spcPts val="0"/>
              </a:spcAft>
              <a:buFontTx/>
              <a:buNone/>
              <a:defRPr lang="en-GB" altLang="en-US" sz="3300">
                <a:solidFill>
                  <a:schemeClr val="lt1"/>
                </a:solidFill>
              </a:defRPr>
            </a:lvl1pPr>
            <a:lvl2pPr marL="0" lvl="1" indent="0" algn="ctr" rtl="0">
              <a:spcBef>
                <a:spcPts val="0"/>
              </a:spcBef>
              <a:spcAft>
                <a:spcPts val="0"/>
              </a:spcAft>
              <a:buFontTx/>
              <a:buNone/>
              <a:defRPr lang="en-GB" altLang="en-US" sz="6000"/>
            </a:lvl2pPr>
            <a:lvl3pPr marL="0" lvl="2" indent="0" algn="ctr" rtl="0">
              <a:spcBef>
                <a:spcPts val="0"/>
              </a:spcBef>
              <a:spcAft>
                <a:spcPts val="0"/>
              </a:spcAft>
              <a:buFontTx/>
              <a:buNone/>
              <a:defRPr lang="en-GB" altLang="en-US" sz="6000"/>
            </a:lvl3pPr>
            <a:lvl4pPr marL="0" lvl="3" indent="0" algn="ctr" rtl="0">
              <a:spcBef>
                <a:spcPts val="0"/>
              </a:spcBef>
              <a:spcAft>
                <a:spcPts val="0"/>
              </a:spcAft>
              <a:buFontTx/>
              <a:buNone/>
              <a:defRPr lang="en-GB" altLang="en-US" sz="6000"/>
            </a:lvl4pPr>
            <a:lvl5pPr marL="0" lvl="4" indent="0" algn="ctr" rtl="0">
              <a:spcBef>
                <a:spcPts val="0"/>
              </a:spcBef>
              <a:spcAft>
                <a:spcPts val="0"/>
              </a:spcAft>
              <a:buFontTx/>
              <a:buNone/>
              <a:defRPr lang="en-GB" altLang="en-US" sz="6000"/>
            </a:lvl5pPr>
            <a:lvl6pPr marL="0" lvl="5" indent="0" algn="ctr" rtl="0">
              <a:spcBef>
                <a:spcPts val="0"/>
              </a:spcBef>
              <a:spcAft>
                <a:spcPts val="0"/>
              </a:spcAft>
              <a:buFontTx/>
              <a:buNone/>
              <a:defRPr lang="en-GB" altLang="en-US" sz="6000"/>
            </a:lvl6pPr>
            <a:lvl7pPr marL="0" lvl="6" indent="0" algn="ctr" rtl="0">
              <a:spcBef>
                <a:spcPts val="0"/>
              </a:spcBef>
              <a:spcAft>
                <a:spcPts val="0"/>
              </a:spcAft>
              <a:buFontTx/>
              <a:buNone/>
              <a:defRPr lang="en-GB" altLang="en-US" sz="6000"/>
            </a:lvl7pPr>
            <a:lvl8pPr marL="0" lvl="7" indent="0" algn="ctr" rtl="0">
              <a:spcBef>
                <a:spcPts val="0"/>
              </a:spcBef>
              <a:spcAft>
                <a:spcPts val="0"/>
              </a:spcAft>
              <a:buFontTx/>
              <a:buNone/>
              <a:defRPr lang="en-GB" altLang="en-US" sz="6000"/>
            </a:lvl8pPr>
            <a:lvl9pPr marL="0" lvl="8" indent="0" algn="ctr" rtl="0">
              <a:spcBef>
                <a:spcPts val="0"/>
              </a:spcBef>
              <a:spcAft>
                <a:spcPts val="0"/>
              </a:spcAft>
              <a:buFontTx/>
              <a:buNone/>
              <a:defRPr lang="en-GB" altLang="en-US" sz="6000"/>
            </a:lvl9pPr>
          </a:lstStyle>
          <a:p>
            <a:pPr marL="0" indent="0">
              <a:buFontTx/>
              <a:buNone/>
            </a:pPr>
            <a:r>
              <a:rPr/>
              <a:t>xx%</a:t>
            </a:r>
          </a:p>
        </p:txBody>
      </p:sp>
      <p:sp>
        <p:nvSpPr>
          <p:cNvPr id="24" name="Google Shape;24;p3"/>
          <p:cNvSpPr txBox="1">
            <a:spLocks noGrp="1"/>
          </p:cNvSpPr>
          <p:nvPr>
            <p:ph type="subTitle" idx="1"/>
          </p:nvPr>
        </p:nvSpPr>
        <p:spPr>
          <a:xfrm>
            <a:off x="1216660" y="2730500"/>
            <a:ext cx="5067935" cy="436245"/>
          </a:xfrm>
          <a:prstGeom prst="rect">
            <a:avLst/>
          </a:prstGeom>
          <a:noFill/>
          <a:ln>
            <a:noFill/>
            <a:prstDash/>
          </a:ln>
        </p:spPr>
        <p:txBody>
          <a:bodyPr vert="horz" wrap="square" lIns="91440" tIns="91440" rIns="91440" bIns="91440" numCol="1" anchor="t">
            <a:noAutofit/>
          </a:bodyPr>
          <a:lstStyle>
            <a:lvl1pPr marL="0" indent="0" rtl="0">
              <a:lnSpc>
                <a:spcPct val="100000"/>
              </a:lnSpc>
              <a:spcBef>
                <a:spcPts val="0"/>
              </a:spcBef>
              <a:spcAft>
                <a:spcPts val="0"/>
              </a:spcAft>
              <a:buFontTx/>
              <a:buNone/>
              <a:defRPr lang="en-GB" altLang="en-US">
                <a:solidFill>
                  <a:schemeClr val="dk1"/>
                </a:solidFill>
                <a:latin typeface="Hanken Grotesk" charset="0"/>
                <a:ea typeface="Hanken Grotesk" charset="0"/>
                <a:cs typeface="Hanken Grotesk" charset="0"/>
              </a:defRPr>
            </a:lvl1pPr>
            <a:lvl2pPr marL="0" lvl="1" indent="0" algn="ctr" rtl="0">
              <a:lnSpc>
                <a:spcPct val="100000"/>
              </a:lnSpc>
              <a:spcBef>
                <a:spcPts val="0"/>
              </a:spcBef>
              <a:spcAft>
                <a:spcPts val="0"/>
              </a:spcAft>
              <a:buFontTx/>
              <a:buNone/>
              <a:defRPr lang="en-GB" altLang="en-US">
                <a:solidFill>
                  <a:schemeClr val="dk1"/>
                </a:solidFill>
              </a:defRPr>
            </a:lvl2pPr>
            <a:lvl3pPr marL="0" lvl="2" indent="0" algn="ctr" rtl="0">
              <a:lnSpc>
                <a:spcPct val="100000"/>
              </a:lnSpc>
              <a:spcBef>
                <a:spcPts val="0"/>
              </a:spcBef>
              <a:spcAft>
                <a:spcPts val="0"/>
              </a:spcAft>
              <a:buFontTx/>
              <a:buNone/>
              <a:defRPr lang="en-GB" altLang="en-US">
                <a:solidFill>
                  <a:schemeClr val="dk1"/>
                </a:solidFill>
              </a:defRPr>
            </a:lvl3pPr>
            <a:lvl4pPr marL="0" lvl="3" indent="0" algn="ctr" rtl="0">
              <a:lnSpc>
                <a:spcPct val="100000"/>
              </a:lnSpc>
              <a:spcBef>
                <a:spcPts val="0"/>
              </a:spcBef>
              <a:spcAft>
                <a:spcPts val="0"/>
              </a:spcAft>
              <a:buFontTx/>
              <a:buNone/>
              <a:defRPr lang="en-GB" altLang="en-US">
                <a:solidFill>
                  <a:schemeClr val="dk1"/>
                </a:solidFill>
              </a:defRPr>
            </a:lvl4pPr>
            <a:lvl5pPr marL="0" lvl="4" indent="0" algn="ctr" rtl="0">
              <a:lnSpc>
                <a:spcPct val="100000"/>
              </a:lnSpc>
              <a:spcBef>
                <a:spcPts val="0"/>
              </a:spcBef>
              <a:spcAft>
                <a:spcPts val="0"/>
              </a:spcAft>
              <a:buFontTx/>
              <a:buNone/>
              <a:defRPr lang="en-GB" altLang="en-US">
                <a:solidFill>
                  <a:schemeClr val="dk1"/>
                </a:solidFill>
              </a:defRPr>
            </a:lvl5pPr>
            <a:lvl6pPr marL="0" lvl="5" indent="0" algn="ctr" rtl="0">
              <a:lnSpc>
                <a:spcPct val="100000"/>
              </a:lnSpc>
              <a:spcBef>
                <a:spcPts val="0"/>
              </a:spcBef>
              <a:spcAft>
                <a:spcPts val="0"/>
              </a:spcAft>
              <a:buFontTx/>
              <a:buNone/>
              <a:defRPr lang="en-GB" altLang="en-US">
                <a:solidFill>
                  <a:schemeClr val="dk1"/>
                </a:solidFill>
              </a:defRPr>
            </a:lvl6pPr>
            <a:lvl7pPr marL="0" lvl="6" indent="0" algn="ctr" rtl="0">
              <a:lnSpc>
                <a:spcPct val="100000"/>
              </a:lnSpc>
              <a:spcBef>
                <a:spcPts val="0"/>
              </a:spcBef>
              <a:spcAft>
                <a:spcPts val="0"/>
              </a:spcAft>
              <a:buFontTx/>
              <a:buNone/>
              <a:defRPr lang="en-GB" altLang="en-US">
                <a:solidFill>
                  <a:schemeClr val="dk1"/>
                </a:solidFill>
              </a:defRPr>
            </a:lvl7pPr>
            <a:lvl8pPr marL="0" lvl="7" indent="0" algn="ctr" rtl="0">
              <a:lnSpc>
                <a:spcPct val="100000"/>
              </a:lnSpc>
              <a:spcBef>
                <a:spcPts val="0"/>
              </a:spcBef>
              <a:spcAft>
                <a:spcPts val="0"/>
              </a:spcAft>
              <a:buFontTx/>
              <a:buNone/>
              <a:defRPr lang="en-GB" altLang="en-US">
                <a:solidFill>
                  <a:schemeClr val="dk1"/>
                </a:solidFill>
              </a:defRPr>
            </a:lvl8pPr>
            <a:lvl9pPr marL="0" lvl="8" indent="0" algn="ctr" rtl="0">
              <a:lnSpc>
                <a:spcPct val="100000"/>
              </a:lnSpc>
              <a:spcBef>
                <a:spcPts val="0"/>
              </a:spcBef>
              <a:spcAft>
                <a:spcPts val="0"/>
              </a:spcAft>
              <a:buFontTx/>
              <a:buNone/>
              <a:defRPr lang="en-GB" altLang="en-US">
                <a:solidFill>
                  <a:schemeClr val="dk1"/>
                </a:solidFill>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a:spLocks/>
          </p:cNvSpPr>
          <p:nvPr/>
        </p:nvSpPr>
        <p:spPr>
          <a:xfrm>
            <a:off x="8240395" y="4204335"/>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27" name="Google Shape;27;p4"/>
          <p:cNvGrpSpPr/>
          <p:nvPr/>
        </p:nvGrpSpPr>
        <p:grpSpPr>
          <a:xfrm>
            <a:off x="-19050" y="233045"/>
            <a:ext cx="8930005" cy="5027295"/>
            <a:chOff x="-19050" y="233045"/>
            <a:chExt cx="8930005" cy="5027295"/>
          </a:xfrm>
        </p:grpSpPr>
        <p:sp>
          <p:nvSpPr>
            <p:cNvPr id="28" name="Google Shape;28;p4"/>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 name="Google Shape;29;p4"/>
            <p:cNvCxnSpPr/>
            <p:nvPr/>
          </p:nvCxnSpPr>
          <p:spPr>
            <a:xfrm rot="10800000">
              <a:off x="-19050" y="233045"/>
              <a:ext cx="259080" cy="0"/>
            </a:xfrm>
            <a:prstGeom prst="straightConnector1">
              <a:avLst/>
            </a:prstGeom>
            <a:noFill/>
            <a:ln w="19050" cap="flat" cmpd="sng">
              <a:solidFill>
                <a:schemeClr val="dk1"/>
              </a:solidFill>
              <a:prstDash val="solid"/>
              <a:round/>
              <a:headEnd type="none" w="med" len="med"/>
              <a:tailEnd type="none" w="med" len="med"/>
            </a:ln>
          </p:spPr>
        </p:cxnSp>
        <p:cxnSp>
          <p:nvCxnSpPr>
            <p:cNvPr id="30" name="Google Shape;30;p4"/>
            <p:cNvCxnSpPr/>
            <p:nvPr/>
          </p:nvCxnSpPr>
          <p:spPr>
            <a:xfrm>
              <a:off x="8910955" y="4917440"/>
              <a:ext cx="0" cy="342900"/>
            </a:xfrm>
            <a:prstGeom prst="straightConnector1">
              <a:avLst/>
            </a:prstGeom>
            <a:noFill/>
            <a:ln w="19050" cap="flat" cmpd="sng">
              <a:solidFill>
                <a:schemeClr val="dk1"/>
              </a:solidFill>
              <a:prstDash val="solid"/>
              <a:round/>
              <a:headEnd type="none" w="med" len="med"/>
              <a:tailEnd type="none" w="med" len="med"/>
            </a:ln>
          </p:spPr>
        </p:cxnSp>
      </p:grpSp>
      <p:sp>
        <p:nvSpPr>
          <p:cNvPr id="31" name="Google Shape;31;p4"/>
          <p:cNvSpPr txBox="1">
            <a:spLocks noGrp="1"/>
          </p:cNvSpPr>
          <p:nvPr>
            <p:ph type="title"/>
          </p:nvPr>
        </p:nvSpPr>
        <p:spPr>
          <a:xfrm>
            <a:off x="720090" y="445135"/>
            <a:ext cx="7705090"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32" name="Google Shape;32;p4"/>
          <p:cNvSpPr txBox="1">
            <a:spLocks noGrp="1"/>
          </p:cNvSpPr>
          <p:nvPr>
            <p:ph type="body" idx="1"/>
          </p:nvPr>
        </p:nvSpPr>
        <p:spPr>
          <a:xfrm>
            <a:off x="720090" y="1216025"/>
            <a:ext cx="7705090" cy="3234055"/>
          </a:xfrm>
          <a:prstGeom prst="rect">
            <a:avLst/>
          </a:prstGeom>
          <a:noFill/>
          <a:ln>
            <a:noFill/>
            <a:prstDash/>
          </a:ln>
        </p:spPr>
        <p:txBody>
          <a:bodyPr vert="horz" wrap="square" lIns="91440" tIns="91440" rIns="91440" bIns="91440" numCol="1" anchor="t">
            <a:noAutofit/>
          </a:bodyPr>
          <a:lstStyle>
            <a:lvl1pPr marL="457200" indent="-279400" rtl="0">
              <a:spcBef>
                <a:spcPts val="0"/>
              </a:spcBef>
              <a:spcAft>
                <a:spcPts val="0"/>
              </a:spcAft>
              <a:buFontTx/>
              <a:buNone/>
              <a:defRPr lang="en-GB" altLang="en-US">
                <a:latin typeface="Hanken Grotesk" charset="0"/>
                <a:ea typeface="Hanken Grotesk" charset="0"/>
                <a:cs typeface="Hanken Grotesk" charset="0"/>
              </a:defRPr>
            </a:lvl1pPr>
            <a:lvl2pPr marL="914400" lvl="1" indent="-304800" rtl="0">
              <a:spcBef>
                <a:spcPts val="0"/>
              </a:spcBef>
              <a:spcAft>
                <a:spcPts val="0"/>
              </a:spcAft>
              <a:buFontTx/>
              <a:buNone/>
              <a:defRPr lang="en-GB" altLang="en-US">
                <a:latin typeface="Hanken Grotesk" charset="0"/>
                <a:ea typeface="Hanken Grotesk" charset="0"/>
                <a:cs typeface="Hanken Grotesk" charset="0"/>
              </a:defRPr>
            </a:lvl2pPr>
            <a:lvl3pPr marL="1371600" lvl="2" indent="-304800" rtl="0">
              <a:lnSpc>
                <a:spcPct val="115000"/>
              </a:lnSpc>
              <a:spcBef>
                <a:spcPts val="0"/>
              </a:spcBef>
              <a:spcAft>
                <a:spcPts val="0"/>
              </a:spcAft>
              <a:buFontTx/>
              <a:buNone/>
              <a:defRPr lang="en-GB" altLang="en-US"/>
            </a:lvl3pPr>
            <a:lvl4pPr marL="1828800" lvl="3" indent="-304800" rtl="0">
              <a:lnSpc>
                <a:spcPct val="115000"/>
              </a:lnSpc>
              <a:spcBef>
                <a:spcPts val="0"/>
              </a:spcBef>
              <a:spcAft>
                <a:spcPts val="0"/>
              </a:spcAft>
              <a:buFontTx/>
              <a:buNone/>
              <a:defRPr lang="en-GB" altLang="en-US"/>
            </a:lvl4pPr>
            <a:lvl5pPr marL="2286000" lvl="4" indent="-304800" rtl="0">
              <a:lnSpc>
                <a:spcPct val="115000"/>
              </a:lnSpc>
              <a:spcBef>
                <a:spcPts val="0"/>
              </a:spcBef>
              <a:spcAft>
                <a:spcPts val="0"/>
              </a:spcAft>
              <a:buFontTx/>
              <a:buNone/>
              <a:defRPr lang="en-GB" altLang="en-US"/>
            </a:lvl5pPr>
            <a:lvl6pPr marL="2743200" lvl="5" indent="-304800" rtl="0">
              <a:lnSpc>
                <a:spcPct val="115000"/>
              </a:lnSpc>
              <a:spcBef>
                <a:spcPts val="0"/>
              </a:spcBef>
              <a:spcAft>
                <a:spcPts val="0"/>
              </a:spcAft>
              <a:buFontTx/>
              <a:buNone/>
              <a:defRPr lang="en-GB" altLang="en-US"/>
            </a:lvl6pPr>
            <a:lvl7pPr marL="3200400" lvl="6" indent="-304800" rtl="0">
              <a:lnSpc>
                <a:spcPct val="115000"/>
              </a:lnSpc>
              <a:spcBef>
                <a:spcPts val="0"/>
              </a:spcBef>
              <a:spcAft>
                <a:spcPts val="0"/>
              </a:spcAft>
              <a:buFontTx/>
              <a:buNone/>
              <a:defRPr lang="en-GB" altLang="en-US"/>
            </a:lvl7pPr>
            <a:lvl8pPr marL="3657600" lvl="7" indent="-304800" rtl="0">
              <a:lnSpc>
                <a:spcPct val="115000"/>
              </a:lnSpc>
              <a:spcBef>
                <a:spcPts val="0"/>
              </a:spcBef>
              <a:spcAft>
                <a:spcPts val="0"/>
              </a:spcAft>
              <a:buFontTx/>
              <a:buNone/>
              <a:defRPr lang="en-GB" altLang="en-US"/>
            </a:lvl8pPr>
            <a:lvl9pPr marL="4114800" lvl="8" indent="-304800" rtl="0">
              <a:lnSpc>
                <a:spcPct val="115000"/>
              </a:lnSpc>
              <a:spcBef>
                <a:spcPts val="0"/>
              </a:spcBef>
              <a:spcAft>
                <a:spcPts val="0"/>
              </a:spcAft>
              <a:buFontTx/>
              <a:buNone/>
              <a:defRPr lang="en-GB" altLang="en-US"/>
            </a:lvl9pPr>
          </a:lstStyle>
          <a:p>
            <a:pPr marL="457200" indent="-279400">
              <a:buFont typeface="Arial"/>
              <a:buChar char="●"/>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a:spLocks/>
          </p:cNvSpPr>
          <p:nvPr/>
        </p:nvSpPr>
        <p:spPr>
          <a:xfrm>
            <a:off x="8240395" y="4204335"/>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35" name="Google Shape;35;p5"/>
          <p:cNvGrpSpPr/>
          <p:nvPr/>
        </p:nvGrpSpPr>
        <p:grpSpPr>
          <a:xfrm>
            <a:off x="-76835" y="233045"/>
            <a:ext cx="8988425" cy="4964430"/>
            <a:chOff x="-76835" y="233045"/>
            <a:chExt cx="8988425" cy="4964430"/>
          </a:xfrm>
        </p:grpSpPr>
        <p:sp>
          <p:nvSpPr>
            <p:cNvPr id="36" name="Google Shape;36;p5"/>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 name="Google Shape;37;p5"/>
            <p:cNvCxnSpPr/>
            <p:nvPr/>
          </p:nvCxnSpPr>
          <p:spPr>
            <a:xfrm rot="10800000">
              <a:off x="-76835" y="233045"/>
              <a:ext cx="309245" cy="0"/>
            </a:xfrm>
            <a:prstGeom prst="straightConnector1">
              <a:avLst/>
            </a:prstGeom>
            <a:noFill/>
            <a:ln w="19050" cap="flat" cmpd="sng">
              <a:solidFill>
                <a:schemeClr val="dk1"/>
              </a:solidFill>
              <a:prstDash val="solid"/>
              <a:round/>
              <a:headEnd type="none" w="med" len="med"/>
              <a:tailEnd type="none" w="med" len="med"/>
            </a:ln>
          </p:spPr>
        </p:cxnSp>
        <p:cxnSp>
          <p:nvCxnSpPr>
            <p:cNvPr id="38" name="Google Shape;38;p5"/>
            <p:cNvCxnSpPr/>
            <p:nvPr/>
          </p:nvCxnSpPr>
          <p:spPr>
            <a:xfrm rot="10800000">
              <a:off x="8910955" y="4890770"/>
              <a:ext cx="0" cy="306705"/>
            </a:xfrm>
            <a:prstGeom prst="straightConnector1">
              <a:avLst/>
            </a:prstGeom>
            <a:noFill/>
            <a:ln w="19050" cap="flat" cmpd="sng">
              <a:solidFill>
                <a:schemeClr val="dk1"/>
              </a:solidFill>
              <a:prstDash val="solid"/>
              <a:round/>
              <a:headEnd type="none" w="med" len="med"/>
              <a:tailEnd type="none" w="med" len="med"/>
            </a:ln>
          </p:spPr>
        </p:cxnSp>
      </p:grpSp>
      <p:sp>
        <p:nvSpPr>
          <p:cNvPr id="39" name="Google Shape;39;p5"/>
          <p:cNvSpPr txBox="1">
            <a:spLocks noGrp="1"/>
          </p:cNvSpPr>
          <p:nvPr>
            <p:ph type="title"/>
          </p:nvPr>
        </p:nvSpPr>
        <p:spPr>
          <a:xfrm>
            <a:off x="720090" y="445135"/>
            <a:ext cx="7705090"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2800"/>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40" name="Google Shape;40;p5"/>
          <p:cNvSpPr txBox="1">
            <a:spLocks noGrp="1"/>
          </p:cNvSpPr>
          <p:nvPr>
            <p:ph type="subTitle" idx="1"/>
          </p:nvPr>
        </p:nvSpPr>
        <p:spPr>
          <a:xfrm>
            <a:off x="4651375" y="1736725"/>
            <a:ext cx="3773805" cy="2737485"/>
          </a:xfrm>
          <a:prstGeom prst="rect">
            <a:avLst/>
          </a:prstGeom>
          <a:noFill/>
          <a:ln>
            <a:noFill/>
            <a:prstDash/>
          </a:ln>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sz="2800"/>
            </a:lvl2pPr>
            <a:lvl3pPr marL="0" lvl="2" indent="0" algn="ctr" rtl="0">
              <a:lnSpc>
                <a:spcPct val="115000"/>
              </a:lnSpc>
              <a:spcBef>
                <a:spcPts val="0"/>
              </a:spcBef>
              <a:spcAft>
                <a:spcPts val="0"/>
              </a:spcAft>
              <a:buFontTx/>
              <a:buNone/>
              <a:defRPr lang="en-GB" altLang="en-US" sz="2800"/>
            </a:lvl3pPr>
            <a:lvl4pPr marL="0" lvl="3" indent="0" algn="ctr" rtl="0">
              <a:lnSpc>
                <a:spcPct val="115000"/>
              </a:lnSpc>
              <a:spcBef>
                <a:spcPts val="0"/>
              </a:spcBef>
              <a:spcAft>
                <a:spcPts val="0"/>
              </a:spcAft>
              <a:buFontTx/>
              <a:buNone/>
              <a:defRPr lang="en-GB" altLang="en-US" sz="2800"/>
            </a:lvl4pPr>
            <a:lvl5pPr marL="0" lvl="4" indent="0" algn="ctr" rtl="0">
              <a:lnSpc>
                <a:spcPct val="115000"/>
              </a:lnSpc>
              <a:spcBef>
                <a:spcPts val="0"/>
              </a:spcBef>
              <a:spcAft>
                <a:spcPts val="0"/>
              </a:spcAft>
              <a:buFontTx/>
              <a:buNone/>
              <a:defRPr lang="en-GB" altLang="en-US" sz="2800"/>
            </a:lvl5pPr>
            <a:lvl6pPr marL="0" lvl="5" indent="0" algn="ctr" rtl="0">
              <a:lnSpc>
                <a:spcPct val="115000"/>
              </a:lnSpc>
              <a:spcBef>
                <a:spcPts val="0"/>
              </a:spcBef>
              <a:spcAft>
                <a:spcPts val="0"/>
              </a:spcAft>
              <a:buFontTx/>
              <a:buNone/>
              <a:defRPr lang="en-GB" altLang="en-US" sz="2800"/>
            </a:lvl6pPr>
            <a:lvl7pPr marL="0" lvl="6" indent="0" algn="ctr" rtl="0">
              <a:lnSpc>
                <a:spcPct val="115000"/>
              </a:lnSpc>
              <a:spcBef>
                <a:spcPts val="0"/>
              </a:spcBef>
              <a:spcAft>
                <a:spcPts val="0"/>
              </a:spcAft>
              <a:buFontTx/>
              <a:buNone/>
              <a:defRPr lang="en-GB" altLang="en-US" sz="2800"/>
            </a:lvl7pPr>
            <a:lvl8pPr marL="0" lvl="7" indent="0" algn="ctr" rtl="0">
              <a:lnSpc>
                <a:spcPct val="115000"/>
              </a:lnSpc>
              <a:spcBef>
                <a:spcPts val="0"/>
              </a:spcBef>
              <a:spcAft>
                <a:spcPts val="0"/>
              </a:spcAft>
              <a:buFontTx/>
              <a:buNone/>
              <a:defRPr lang="en-GB" altLang="en-US" sz="2800"/>
            </a:lvl8pPr>
            <a:lvl9pPr marL="0" lvl="8" indent="0" algn="ctr" rtl="0">
              <a:lnSpc>
                <a:spcPct val="115000"/>
              </a:lnSpc>
              <a:spcBef>
                <a:spcPts val="0"/>
              </a:spcBef>
              <a:spcAft>
                <a:spcPts val="0"/>
              </a:spcAft>
              <a:buFontTx/>
              <a:buNone/>
              <a:defRPr lang="en-GB" altLang="en-US" sz="2800"/>
            </a:lvl9pPr>
          </a:lstStyle>
          <a:p>
            <a:pPr marL="0" indent="0">
              <a:buFont typeface="Arial"/>
              <a:buChar char="●"/>
            </a:pPr>
            <a:endParaRPr/>
          </a:p>
        </p:txBody>
      </p:sp>
      <p:sp>
        <p:nvSpPr>
          <p:cNvPr id="41" name="Google Shape;41;p5"/>
          <p:cNvSpPr txBox="1">
            <a:spLocks noGrp="1"/>
          </p:cNvSpPr>
          <p:nvPr>
            <p:ph type="subTitle" idx="2"/>
          </p:nvPr>
        </p:nvSpPr>
        <p:spPr>
          <a:xfrm>
            <a:off x="720090" y="1736725"/>
            <a:ext cx="3773805" cy="2737485"/>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sz="2800"/>
            </a:lvl2pPr>
            <a:lvl3pPr marL="0" lvl="2" indent="0" algn="ctr" rtl="0">
              <a:lnSpc>
                <a:spcPct val="115000"/>
              </a:lnSpc>
              <a:spcBef>
                <a:spcPts val="0"/>
              </a:spcBef>
              <a:spcAft>
                <a:spcPts val="0"/>
              </a:spcAft>
              <a:buFontTx/>
              <a:buNone/>
              <a:defRPr lang="en-GB" altLang="en-US" sz="2800"/>
            </a:lvl3pPr>
            <a:lvl4pPr marL="0" lvl="3" indent="0" algn="ctr" rtl="0">
              <a:lnSpc>
                <a:spcPct val="115000"/>
              </a:lnSpc>
              <a:spcBef>
                <a:spcPts val="0"/>
              </a:spcBef>
              <a:spcAft>
                <a:spcPts val="0"/>
              </a:spcAft>
              <a:buFontTx/>
              <a:buNone/>
              <a:defRPr lang="en-GB" altLang="en-US" sz="2800"/>
            </a:lvl4pPr>
            <a:lvl5pPr marL="0" lvl="4" indent="0" algn="ctr" rtl="0">
              <a:lnSpc>
                <a:spcPct val="115000"/>
              </a:lnSpc>
              <a:spcBef>
                <a:spcPts val="0"/>
              </a:spcBef>
              <a:spcAft>
                <a:spcPts val="0"/>
              </a:spcAft>
              <a:buFontTx/>
              <a:buNone/>
              <a:defRPr lang="en-GB" altLang="en-US" sz="2800"/>
            </a:lvl5pPr>
            <a:lvl6pPr marL="0" lvl="5" indent="0" algn="ctr" rtl="0">
              <a:lnSpc>
                <a:spcPct val="115000"/>
              </a:lnSpc>
              <a:spcBef>
                <a:spcPts val="0"/>
              </a:spcBef>
              <a:spcAft>
                <a:spcPts val="0"/>
              </a:spcAft>
              <a:buFontTx/>
              <a:buNone/>
              <a:defRPr lang="en-GB" altLang="en-US" sz="2800"/>
            </a:lvl6pPr>
            <a:lvl7pPr marL="0" lvl="6" indent="0" algn="ctr" rtl="0">
              <a:lnSpc>
                <a:spcPct val="115000"/>
              </a:lnSpc>
              <a:spcBef>
                <a:spcPts val="0"/>
              </a:spcBef>
              <a:spcAft>
                <a:spcPts val="0"/>
              </a:spcAft>
              <a:buFontTx/>
              <a:buNone/>
              <a:defRPr lang="en-GB" altLang="en-US" sz="2800"/>
            </a:lvl7pPr>
            <a:lvl8pPr marL="0" lvl="7" indent="0" algn="ctr" rtl="0">
              <a:lnSpc>
                <a:spcPct val="115000"/>
              </a:lnSpc>
              <a:spcBef>
                <a:spcPts val="0"/>
              </a:spcBef>
              <a:spcAft>
                <a:spcPts val="0"/>
              </a:spcAft>
              <a:buFontTx/>
              <a:buNone/>
              <a:defRPr lang="en-GB" altLang="en-US" sz="2800"/>
            </a:lvl8pPr>
            <a:lvl9pPr marL="0" lvl="8" indent="0" algn="ctr" rtl="0">
              <a:lnSpc>
                <a:spcPct val="115000"/>
              </a:lnSpc>
              <a:spcBef>
                <a:spcPts val="0"/>
              </a:spcBef>
              <a:spcAft>
                <a:spcPts val="0"/>
              </a:spcAft>
              <a:buFontTx/>
              <a:buNone/>
              <a:defRPr lang="en-GB" altLang="en-US" sz="2800"/>
            </a:lvl9pPr>
          </a:lstStyle>
          <a:p>
            <a:pPr marL="0" indent="0">
              <a:buFont typeface="Arial"/>
              <a:buChar char="●"/>
            </a:pPr>
            <a:endParaRPr/>
          </a:p>
        </p:txBody>
      </p:sp>
      <p:sp>
        <p:nvSpPr>
          <p:cNvPr id="42" name="Google Shape;42;p5"/>
          <p:cNvSpPr txBox="1">
            <a:spLocks noGrp="1"/>
          </p:cNvSpPr>
          <p:nvPr>
            <p:ph type="subTitle" idx="3"/>
          </p:nvPr>
        </p:nvSpPr>
        <p:spPr>
          <a:xfrm>
            <a:off x="720090" y="1450975"/>
            <a:ext cx="3773805" cy="362585"/>
          </a:xfrm>
          <a:prstGeom prst="rect">
            <a:avLst/>
          </a:prstGeom>
        </p:spPr>
        <p:txBody>
          <a:bodyPr vert="horz" wrap="square" lIns="91440" tIns="91440" rIns="91440" bIns="91440" numCol="1" anchor="b">
            <a:noAutofit/>
          </a:bodyPr>
          <a:lstStyle>
            <a:lvl1pPr marL="0" indent="0">
              <a:lnSpc>
                <a:spcPct val="115000"/>
              </a:lnSpc>
              <a:spcBef>
                <a:spcPts val="0"/>
              </a:spcBef>
              <a:spcAft>
                <a:spcPts val="0"/>
              </a:spcAft>
              <a:buFontTx/>
              <a:buNone/>
              <a:defRPr lang="en-GB" altLang="en-US" sz="1900">
                <a:latin typeface="Figtree Black" charset="0"/>
                <a:ea typeface="Figtree Black" charset="0"/>
                <a:cs typeface="Figtree Black" charset="0"/>
              </a:defRPr>
            </a:lvl1pPr>
            <a:lvl2pPr marL="0" lvl="1" indent="0">
              <a:lnSpc>
                <a:spcPct val="115000"/>
              </a:lnSpc>
              <a:spcBef>
                <a:spcPts val="0"/>
              </a:spcBef>
              <a:spcAft>
                <a:spcPts val="0"/>
              </a:spcAft>
              <a:buFontTx/>
              <a:buNone/>
              <a:defRPr lang="en-GB" altLang="en-US">
                <a:latin typeface="Figtree Black" charset="0"/>
                <a:ea typeface="Figtree Black" charset="0"/>
                <a:cs typeface="Figtree Black" charset="0"/>
              </a:defRPr>
            </a:lvl2pPr>
            <a:lvl3pPr marL="0" lvl="2" indent="0">
              <a:lnSpc>
                <a:spcPct val="115000"/>
              </a:lnSpc>
              <a:spcBef>
                <a:spcPts val="0"/>
              </a:spcBef>
              <a:spcAft>
                <a:spcPts val="0"/>
              </a:spcAft>
              <a:buFontTx/>
              <a:buNone/>
              <a:defRPr lang="en-GB" altLang="en-US">
                <a:latin typeface="Figtree Black" charset="0"/>
                <a:ea typeface="Figtree Black" charset="0"/>
                <a:cs typeface="Figtree Black" charset="0"/>
              </a:defRPr>
            </a:lvl3pPr>
            <a:lvl4pPr marL="0" lvl="3" indent="0">
              <a:lnSpc>
                <a:spcPct val="115000"/>
              </a:lnSpc>
              <a:spcBef>
                <a:spcPts val="0"/>
              </a:spcBef>
              <a:spcAft>
                <a:spcPts val="0"/>
              </a:spcAft>
              <a:buFontTx/>
              <a:buNone/>
              <a:defRPr lang="en-GB" altLang="en-US">
                <a:latin typeface="Figtree Black" charset="0"/>
                <a:ea typeface="Figtree Black" charset="0"/>
                <a:cs typeface="Figtree Black" charset="0"/>
              </a:defRPr>
            </a:lvl4pPr>
            <a:lvl5pPr marL="0" lvl="4" indent="0">
              <a:lnSpc>
                <a:spcPct val="115000"/>
              </a:lnSpc>
              <a:spcBef>
                <a:spcPts val="0"/>
              </a:spcBef>
              <a:spcAft>
                <a:spcPts val="0"/>
              </a:spcAft>
              <a:buFontTx/>
              <a:buNone/>
              <a:defRPr lang="en-GB" altLang="en-US">
                <a:latin typeface="Figtree Black" charset="0"/>
                <a:ea typeface="Figtree Black" charset="0"/>
                <a:cs typeface="Figtree Black" charset="0"/>
              </a:defRPr>
            </a:lvl5pPr>
            <a:lvl6pPr marL="0" lvl="5" indent="0">
              <a:lnSpc>
                <a:spcPct val="115000"/>
              </a:lnSpc>
              <a:spcBef>
                <a:spcPts val="0"/>
              </a:spcBef>
              <a:spcAft>
                <a:spcPts val="0"/>
              </a:spcAft>
              <a:buFontTx/>
              <a:buNone/>
              <a:defRPr lang="en-GB" altLang="en-US">
                <a:latin typeface="Figtree Black" charset="0"/>
                <a:ea typeface="Figtree Black" charset="0"/>
                <a:cs typeface="Figtree Black" charset="0"/>
              </a:defRPr>
            </a:lvl6pPr>
            <a:lvl7pPr marL="0" lvl="6" indent="0">
              <a:lnSpc>
                <a:spcPct val="115000"/>
              </a:lnSpc>
              <a:spcBef>
                <a:spcPts val="0"/>
              </a:spcBef>
              <a:spcAft>
                <a:spcPts val="0"/>
              </a:spcAft>
              <a:buFontTx/>
              <a:buNone/>
              <a:defRPr lang="en-GB" altLang="en-US">
                <a:latin typeface="Figtree Black" charset="0"/>
                <a:ea typeface="Figtree Black" charset="0"/>
                <a:cs typeface="Figtree Black" charset="0"/>
              </a:defRPr>
            </a:lvl7pPr>
            <a:lvl8pPr marL="0" lvl="7" indent="0">
              <a:lnSpc>
                <a:spcPct val="115000"/>
              </a:lnSpc>
              <a:spcBef>
                <a:spcPts val="0"/>
              </a:spcBef>
              <a:spcAft>
                <a:spcPts val="0"/>
              </a:spcAft>
              <a:buFontTx/>
              <a:buNone/>
              <a:defRPr lang="en-GB" altLang="en-US">
                <a:latin typeface="Figtree Black" charset="0"/>
                <a:ea typeface="Figtree Black" charset="0"/>
                <a:cs typeface="Figtree Black" charset="0"/>
              </a:defRPr>
            </a:lvl8pPr>
            <a:lvl9pPr marL="0" lvl="8" indent="0">
              <a:lnSpc>
                <a:spcPct val="115000"/>
              </a:lnSpc>
              <a:spcBef>
                <a:spcPts val="0"/>
              </a:spcBef>
              <a:spcAft>
                <a:spcPts val="0"/>
              </a:spcAft>
              <a:buFontTx/>
              <a:buNone/>
              <a:defRPr lang="en-GB" altLang="en-US">
                <a:latin typeface="Figtree Black" charset="0"/>
                <a:ea typeface="Figtree Black" charset="0"/>
                <a:cs typeface="Figtree Black" charset="0"/>
              </a:defRPr>
            </a:lvl9pPr>
          </a:lstStyle>
          <a:p>
            <a:pPr marL="0" indent="0">
              <a:buFontTx/>
              <a:buNone/>
            </a:pPr>
            <a:endParaRPr/>
          </a:p>
        </p:txBody>
      </p:sp>
      <p:sp>
        <p:nvSpPr>
          <p:cNvPr id="43" name="Google Shape;43;p5"/>
          <p:cNvSpPr txBox="1">
            <a:spLocks noGrp="1"/>
          </p:cNvSpPr>
          <p:nvPr>
            <p:ph type="subTitle" idx="4"/>
          </p:nvPr>
        </p:nvSpPr>
        <p:spPr>
          <a:xfrm>
            <a:off x="4651375" y="1450975"/>
            <a:ext cx="3773805" cy="362585"/>
          </a:xfrm>
          <a:prstGeom prst="rect">
            <a:avLst/>
          </a:prstGeom>
        </p:spPr>
        <p:txBody>
          <a:bodyPr vert="horz" wrap="square" lIns="91440" tIns="91440" rIns="91440" bIns="91440" numCol="1" anchor="b">
            <a:noAutofit/>
          </a:bodyPr>
          <a:lstStyle>
            <a:lvl1pPr marL="0" indent="0" rtl="0">
              <a:lnSpc>
                <a:spcPct val="115000"/>
              </a:lnSpc>
              <a:spcBef>
                <a:spcPts val="0"/>
              </a:spcBef>
              <a:spcAft>
                <a:spcPts val="0"/>
              </a:spcAft>
              <a:buFontTx/>
              <a:buNone/>
              <a:defRPr lang="en-GB" altLang="en-US" sz="1900">
                <a:latin typeface="Figtree Black" charset="0"/>
                <a:ea typeface="Figtree Black" charset="0"/>
                <a:cs typeface="Figtree Black" charset="0"/>
              </a:defRPr>
            </a:lvl1pPr>
            <a:lvl2pPr marL="0" lvl="1" indent="0" rtl="0">
              <a:lnSpc>
                <a:spcPct val="115000"/>
              </a:lnSpc>
              <a:spcBef>
                <a:spcPts val="0"/>
              </a:spcBef>
              <a:spcAft>
                <a:spcPts val="0"/>
              </a:spcAft>
              <a:buFontTx/>
              <a:buNone/>
              <a:defRPr lang="en-GB" altLang="en-US">
                <a:latin typeface="Figtree Black" charset="0"/>
                <a:ea typeface="Figtree Black" charset="0"/>
                <a:cs typeface="Figtree Black" charset="0"/>
              </a:defRPr>
            </a:lvl2pPr>
            <a:lvl3pPr marL="0" lvl="2" indent="0" rtl="0">
              <a:lnSpc>
                <a:spcPct val="115000"/>
              </a:lnSpc>
              <a:spcBef>
                <a:spcPts val="0"/>
              </a:spcBef>
              <a:spcAft>
                <a:spcPts val="0"/>
              </a:spcAft>
              <a:buFontTx/>
              <a:buNone/>
              <a:defRPr lang="en-GB" altLang="en-US">
                <a:latin typeface="Figtree Black" charset="0"/>
                <a:ea typeface="Figtree Black" charset="0"/>
                <a:cs typeface="Figtree Black" charset="0"/>
              </a:defRPr>
            </a:lvl3pPr>
            <a:lvl4pPr marL="0" lvl="3" indent="0" rtl="0">
              <a:lnSpc>
                <a:spcPct val="115000"/>
              </a:lnSpc>
              <a:spcBef>
                <a:spcPts val="0"/>
              </a:spcBef>
              <a:spcAft>
                <a:spcPts val="0"/>
              </a:spcAft>
              <a:buFontTx/>
              <a:buNone/>
              <a:defRPr lang="en-GB" altLang="en-US">
                <a:latin typeface="Figtree Black" charset="0"/>
                <a:ea typeface="Figtree Black" charset="0"/>
                <a:cs typeface="Figtree Black" charset="0"/>
              </a:defRPr>
            </a:lvl4pPr>
            <a:lvl5pPr marL="0" lvl="4" indent="0" rtl="0">
              <a:lnSpc>
                <a:spcPct val="115000"/>
              </a:lnSpc>
              <a:spcBef>
                <a:spcPts val="0"/>
              </a:spcBef>
              <a:spcAft>
                <a:spcPts val="0"/>
              </a:spcAft>
              <a:buFontTx/>
              <a:buNone/>
              <a:defRPr lang="en-GB" altLang="en-US">
                <a:latin typeface="Figtree Black" charset="0"/>
                <a:ea typeface="Figtree Black" charset="0"/>
                <a:cs typeface="Figtree Black" charset="0"/>
              </a:defRPr>
            </a:lvl5pPr>
            <a:lvl6pPr marL="0" lvl="5" indent="0" rtl="0">
              <a:lnSpc>
                <a:spcPct val="115000"/>
              </a:lnSpc>
              <a:spcBef>
                <a:spcPts val="0"/>
              </a:spcBef>
              <a:spcAft>
                <a:spcPts val="0"/>
              </a:spcAft>
              <a:buFontTx/>
              <a:buNone/>
              <a:defRPr lang="en-GB" altLang="en-US">
                <a:latin typeface="Figtree Black" charset="0"/>
                <a:ea typeface="Figtree Black" charset="0"/>
                <a:cs typeface="Figtree Black" charset="0"/>
              </a:defRPr>
            </a:lvl6pPr>
            <a:lvl7pPr marL="0" lvl="6" indent="0" rtl="0">
              <a:lnSpc>
                <a:spcPct val="115000"/>
              </a:lnSpc>
              <a:spcBef>
                <a:spcPts val="0"/>
              </a:spcBef>
              <a:spcAft>
                <a:spcPts val="0"/>
              </a:spcAft>
              <a:buFontTx/>
              <a:buNone/>
              <a:defRPr lang="en-GB" altLang="en-US">
                <a:latin typeface="Figtree Black" charset="0"/>
                <a:ea typeface="Figtree Black" charset="0"/>
                <a:cs typeface="Figtree Black" charset="0"/>
              </a:defRPr>
            </a:lvl7pPr>
            <a:lvl8pPr marL="0" lvl="7" indent="0" rtl="0">
              <a:lnSpc>
                <a:spcPct val="115000"/>
              </a:lnSpc>
              <a:spcBef>
                <a:spcPts val="0"/>
              </a:spcBef>
              <a:spcAft>
                <a:spcPts val="0"/>
              </a:spcAft>
              <a:buFontTx/>
              <a:buNone/>
              <a:defRPr lang="en-GB" altLang="en-US">
                <a:latin typeface="Figtree Black" charset="0"/>
                <a:ea typeface="Figtree Black" charset="0"/>
                <a:cs typeface="Figtree Black" charset="0"/>
              </a:defRPr>
            </a:lvl8pPr>
            <a:lvl9pPr marL="0" lvl="8" indent="0" rtl="0">
              <a:lnSpc>
                <a:spcPct val="115000"/>
              </a:lnSpc>
              <a:spcBef>
                <a:spcPts val="0"/>
              </a:spcBef>
              <a:spcAft>
                <a:spcPts val="0"/>
              </a:spcAft>
              <a:buFontTx/>
              <a:buNone/>
              <a:defRPr lang="en-GB" altLang="en-US">
                <a:latin typeface="Figtree Black" charset="0"/>
                <a:ea typeface="Figtree Black" charset="0"/>
                <a:cs typeface="Figtree Black" charset="0"/>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a:spLocks/>
          </p:cNvSpPr>
          <p:nvPr/>
        </p:nvSpPr>
        <p:spPr>
          <a:xfrm>
            <a:off x="8240395" y="4204335"/>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46" name="Google Shape;46;p6"/>
          <p:cNvGrpSpPr/>
          <p:nvPr/>
        </p:nvGrpSpPr>
        <p:grpSpPr>
          <a:xfrm>
            <a:off x="232410" y="-49530"/>
            <a:ext cx="8679180" cy="5250815"/>
            <a:chOff x="232410" y="-49530"/>
            <a:chExt cx="8679180" cy="5250815"/>
          </a:xfrm>
        </p:grpSpPr>
        <p:grpSp>
          <p:nvGrpSpPr>
            <p:cNvPr id="47" name="Google Shape;47;p6"/>
            <p:cNvGrpSpPr/>
            <p:nvPr/>
          </p:nvGrpSpPr>
          <p:grpSpPr>
            <a:xfrm>
              <a:off x="232410" y="-49530"/>
              <a:ext cx="8679180" cy="5250815"/>
              <a:chOff x="232410" y="-49530"/>
              <a:chExt cx="8679180" cy="5250815"/>
            </a:xfrm>
          </p:grpSpPr>
          <p:sp>
            <p:nvSpPr>
              <p:cNvPr id="48" name="Google Shape;48;p6"/>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 name="Google Shape;49;p6"/>
              <p:cNvCxnSpPr/>
              <p:nvPr/>
            </p:nvCxnSpPr>
            <p:spPr>
              <a:xfrm rot="10800000">
                <a:off x="8910955" y="-49530"/>
                <a:ext cx="0" cy="283845"/>
              </a:xfrm>
              <a:prstGeom prst="straightConnector1">
                <a:avLst/>
              </a:prstGeom>
              <a:noFill/>
              <a:ln w="19050" cap="flat" cmpd="sng">
                <a:solidFill>
                  <a:schemeClr val="dk1"/>
                </a:solidFill>
                <a:prstDash val="solid"/>
                <a:round/>
                <a:headEnd type="none" w="med" len="med"/>
                <a:tailEnd type="none" w="med" len="med"/>
              </a:ln>
            </p:spPr>
          </p:cxnSp>
          <p:cxnSp>
            <p:nvCxnSpPr>
              <p:cNvPr id="50" name="Google Shape;50;p6"/>
              <p:cNvCxnSpPr/>
              <p:nvPr/>
            </p:nvCxnSpPr>
            <p:spPr>
              <a:xfrm rot="10800000">
                <a:off x="232410" y="4917440"/>
                <a:ext cx="0" cy="283845"/>
              </a:xfrm>
              <a:prstGeom prst="straightConnector1">
                <a:avLst/>
              </a:prstGeom>
              <a:noFill/>
              <a:ln w="19050" cap="flat" cmpd="sng">
                <a:solidFill>
                  <a:schemeClr val="dk1"/>
                </a:solidFill>
                <a:prstDash val="solid"/>
                <a:round/>
                <a:headEnd type="none" w="med" len="med"/>
                <a:tailEnd type="none" w="med" len="med"/>
              </a:ln>
            </p:spPr>
          </p:cxnSp>
        </p:grpSp>
        <p:sp>
          <p:nvSpPr>
            <p:cNvPr id="51" name="Google Shape;51;p6"/>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6"/>
          <p:cNvSpPr txBox="1">
            <a:spLocks noGrp="1"/>
          </p:cNvSpPr>
          <p:nvPr>
            <p:ph type="title"/>
          </p:nvPr>
        </p:nvSpPr>
        <p:spPr>
          <a:xfrm>
            <a:off x="720090" y="445135"/>
            <a:ext cx="7705090"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2800"/>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3"/>
        <p:cNvGrpSpPr/>
        <p:nvPr/>
      </p:nvGrpSpPr>
      <p:grpSpPr>
        <a:xfrm>
          <a:off x="0" y="0"/>
          <a:ext cx="0" cy="0"/>
          <a:chOff x="0" y="0"/>
          <a:chExt cx="0" cy="0"/>
        </a:xfrm>
      </p:grpSpPr>
      <p:sp>
        <p:nvSpPr>
          <p:cNvPr id="54" name="Google Shape;54;p7"/>
          <p:cNvSpPr>
            <a:spLocks/>
          </p:cNvSpPr>
          <p:nvPr/>
        </p:nvSpPr>
        <p:spPr>
          <a:xfrm>
            <a:off x="8240395" y="4204335"/>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55" name="Google Shape;55;p7"/>
          <p:cNvGrpSpPr/>
          <p:nvPr/>
        </p:nvGrpSpPr>
        <p:grpSpPr>
          <a:xfrm>
            <a:off x="-19050" y="-15875"/>
            <a:ext cx="8930005" cy="4933315"/>
            <a:chOff x="-19050" y="-15875"/>
            <a:chExt cx="8930005" cy="4933315"/>
          </a:xfrm>
        </p:grpSpPr>
        <p:sp>
          <p:nvSpPr>
            <p:cNvPr id="56" name="Google Shape;56;p7"/>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 name="Google Shape;57;p7"/>
            <p:cNvCxnSpPr/>
            <p:nvPr/>
          </p:nvCxnSpPr>
          <p:spPr>
            <a:xfrm rot="10800000">
              <a:off x="-19050" y="4917440"/>
              <a:ext cx="259080" cy="0"/>
            </a:xfrm>
            <a:prstGeom prst="straightConnector1">
              <a:avLst/>
            </a:prstGeom>
            <a:noFill/>
            <a:ln w="19050" cap="flat" cmpd="sng">
              <a:solidFill>
                <a:schemeClr val="dk1"/>
              </a:solidFill>
              <a:prstDash val="solid"/>
              <a:round/>
              <a:headEnd type="none" w="med" len="med"/>
              <a:tailEnd type="none" w="med" len="med"/>
            </a:ln>
          </p:spPr>
        </p:cxnSp>
        <p:cxnSp>
          <p:nvCxnSpPr>
            <p:cNvPr id="58" name="Google Shape;58;p7"/>
            <p:cNvCxnSpPr/>
            <p:nvPr/>
          </p:nvCxnSpPr>
          <p:spPr>
            <a:xfrm rot="10800000">
              <a:off x="8910955" y="-15875"/>
              <a:ext cx="0" cy="259080"/>
            </a:xfrm>
            <a:prstGeom prst="straightConnector1">
              <a:avLst/>
            </a:prstGeom>
            <a:noFill/>
            <a:ln w="19050" cap="flat" cmpd="sng">
              <a:solidFill>
                <a:schemeClr val="dk1"/>
              </a:solidFill>
              <a:prstDash val="solid"/>
              <a:round/>
              <a:headEnd type="none" w="med" len="med"/>
              <a:tailEnd type="none" w="med" len="med"/>
            </a:ln>
          </p:spPr>
        </p:cxnSp>
      </p:grpSp>
      <p:sp>
        <p:nvSpPr>
          <p:cNvPr id="59" name="Google Shape;59;p7"/>
          <p:cNvSpPr txBox="1">
            <a:spLocks noGrp="1"/>
          </p:cNvSpPr>
          <p:nvPr>
            <p:ph type="title"/>
          </p:nvPr>
        </p:nvSpPr>
        <p:spPr>
          <a:xfrm>
            <a:off x="720090" y="448310"/>
            <a:ext cx="7712075"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2800"/>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60" name="Google Shape;60;p7"/>
          <p:cNvSpPr txBox="1">
            <a:spLocks noGrp="1"/>
          </p:cNvSpPr>
          <p:nvPr>
            <p:ph type="subTitle" idx="1"/>
          </p:nvPr>
        </p:nvSpPr>
        <p:spPr>
          <a:xfrm>
            <a:off x="1733550" y="1360805"/>
            <a:ext cx="6581775" cy="2907665"/>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1600">
                <a:latin typeface="Hanken Grotesk" charset="0"/>
                <a:ea typeface="Hanken Grotesk" charset="0"/>
                <a:cs typeface="Hanken Grotesk" charset="0"/>
              </a:defRPr>
            </a:lvl1pPr>
            <a:lvl2pPr marL="0" lvl="1" indent="0" algn="ctr" rtl="0">
              <a:lnSpc>
                <a:spcPct val="100000"/>
              </a:lnSpc>
              <a:spcBef>
                <a:spcPts val="0"/>
              </a:spcBef>
              <a:spcAft>
                <a:spcPts val="0"/>
              </a:spcAft>
              <a:buFontTx/>
              <a:buNone/>
              <a:defRPr lang="en-GB" altLang="en-US"/>
            </a:lvl2pPr>
            <a:lvl3pPr marL="0" lvl="2" indent="0" algn="ctr" rtl="0">
              <a:lnSpc>
                <a:spcPct val="100000"/>
              </a:lnSpc>
              <a:spcBef>
                <a:spcPts val="0"/>
              </a:spcBef>
              <a:spcAft>
                <a:spcPts val="0"/>
              </a:spcAft>
              <a:buFontTx/>
              <a:buNone/>
              <a:defRPr lang="en-GB" altLang="en-US"/>
            </a:lvl3pPr>
            <a:lvl4pPr marL="0" lvl="3" indent="0" algn="ctr" rtl="0">
              <a:lnSpc>
                <a:spcPct val="100000"/>
              </a:lnSpc>
              <a:spcBef>
                <a:spcPts val="0"/>
              </a:spcBef>
              <a:spcAft>
                <a:spcPts val="0"/>
              </a:spcAft>
              <a:buFontTx/>
              <a:buNone/>
              <a:defRPr lang="en-GB" altLang="en-US"/>
            </a:lvl4pPr>
            <a:lvl5pPr marL="0" lvl="4" indent="0" algn="ctr" rtl="0">
              <a:lnSpc>
                <a:spcPct val="100000"/>
              </a:lnSpc>
              <a:spcBef>
                <a:spcPts val="0"/>
              </a:spcBef>
              <a:spcAft>
                <a:spcPts val="0"/>
              </a:spcAft>
              <a:buFontTx/>
              <a:buNone/>
              <a:defRPr lang="en-GB" altLang="en-US"/>
            </a:lvl5pPr>
            <a:lvl6pPr marL="0" lvl="5" indent="0" algn="ctr" rtl="0">
              <a:lnSpc>
                <a:spcPct val="100000"/>
              </a:lnSpc>
              <a:spcBef>
                <a:spcPts val="0"/>
              </a:spcBef>
              <a:spcAft>
                <a:spcPts val="0"/>
              </a:spcAft>
              <a:buFontTx/>
              <a:buNone/>
              <a:defRPr lang="en-GB" altLang="en-US"/>
            </a:lvl6pPr>
            <a:lvl7pPr marL="0" lvl="6" indent="0" algn="ctr" rtl="0">
              <a:lnSpc>
                <a:spcPct val="100000"/>
              </a:lnSpc>
              <a:spcBef>
                <a:spcPts val="0"/>
              </a:spcBef>
              <a:spcAft>
                <a:spcPts val="0"/>
              </a:spcAft>
              <a:buFontTx/>
              <a:buNone/>
              <a:defRPr lang="en-GB" altLang="en-US"/>
            </a:lvl7pPr>
            <a:lvl8pPr marL="0" lvl="7" indent="0" algn="ctr" rtl="0">
              <a:lnSpc>
                <a:spcPct val="100000"/>
              </a:lnSpc>
              <a:spcBef>
                <a:spcPts val="0"/>
              </a:spcBef>
              <a:spcAft>
                <a:spcPts val="0"/>
              </a:spcAft>
              <a:buFontTx/>
              <a:buNone/>
              <a:defRPr lang="en-GB" altLang="en-US"/>
            </a:lvl8pPr>
            <a:lvl9pPr marL="0" lvl="8" indent="0" algn="ctr" rtl="0">
              <a:lnSpc>
                <a:spcPct val="100000"/>
              </a:lnSpc>
              <a:spcBef>
                <a:spcPts val="0"/>
              </a:spcBef>
              <a:spcAft>
                <a:spcPts val="0"/>
              </a:spcAft>
              <a:buFontTx/>
              <a:buNone/>
              <a:defRPr lang="en-GB" altLang="en-US"/>
            </a:lvl9pPr>
          </a:lstStyle>
          <a:p>
            <a:pPr marL="0" indent="0">
              <a:buFont typeface="Arial"/>
              <a:buChar char="●"/>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1"/>
        <p:cNvGrpSpPr/>
        <p:nvPr/>
      </p:nvGrpSpPr>
      <p:grpSpPr>
        <a:xfrm>
          <a:off x="0" y="0"/>
          <a:ext cx="0" cy="0"/>
          <a:chOff x="0" y="0"/>
          <a:chExt cx="0" cy="0"/>
        </a:xfrm>
      </p:grpSpPr>
      <p:sp>
        <p:nvSpPr>
          <p:cNvPr id="62" name="Google Shape;62;p8"/>
          <p:cNvSpPr>
            <a:spLocks/>
          </p:cNvSpPr>
          <p:nvPr/>
        </p:nvSpPr>
        <p:spPr>
          <a:xfrm>
            <a:off x="2007235" y="2776855"/>
            <a:ext cx="5144770" cy="5144770"/>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63" name="Google Shape;63;p8"/>
          <p:cNvGrpSpPr/>
          <p:nvPr/>
        </p:nvGrpSpPr>
        <p:grpSpPr>
          <a:xfrm>
            <a:off x="0" y="533400"/>
            <a:ext cx="9271000" cy="4074795"/>
            <a:chOff x="0" y="533400"/>
            <a:chExt cx="9271000" cy="4074795"/>
          </a:xfrm>
        </p:grpSpPr>
        <p:sp>
          <p:nvSpPr>
            <p:cNvPr id="64" name="Google Shape;64;p8"/>
            <p:cNvSpPr/>
            <p:nvPr/>
          </p:nvSpPr>
          <p:spPr>
            <a:xfrm>
              <a:off x="727710" y="533400"/>
              <a:ext cx="7703185" cy="40747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800">
                <a:solidFill>
                  <a:schemeClr val="dk1"/>
                </a:solidFill>
                <a:latin typeface="Figtree Black"/>
                <a:ea typeface="Figtree Black"/>
                <a:cs typeface="Figtree Black"/>
                <a:sym typeface="Figtree Black"/>
              </a:endParaRPr>
            </a:p>
          </p:txBody>
        </p:sp>
        <p:cxnSp>
          <p:nvCxnSpPr>
            <p:cNvPr id="65" name="Google Shape;65;p8"/>
            <p:cNvCxnSpPr/>
            <p:nvPr/>
          </p:nvCxnSpPr>
          <p:spPr>
            <a:xfrm rot="10800000">
              <a:off x="8430895" y="533400"/>
              <a:ext cx="840105" cy="0"/>
            </a:xfrm>
            <a:prstGeom prst="straightConnector1">
              <a:avLst/>
            </a:prstGeom>
            <a:noFill/>
            <a:ln w="19050" cap="flat" cmpd="sng">
              <a:solidFill>
                <a:schemeClr val="dk1"/>
              </a:solidFill>
              <a:prstDash val="solid"/>
              <a:round/>
              <a:headEnd type="none" w="med" len="med"/>
              <a:tailEnd type="none" w="med" len="med"/>
            </a:ln>
          </p:spPr>
        </p:cxnSp>
        <p:cxnSp>
          <p:nvCxnSpPr>
            <p:cNvPr id="66" name="Google Shape;66;p8"/>
            <p:cNvCxnSpPr/>
            <p:nvPr/>
          </p:nvCxnSpPr>
          <p:spPr>
            <a:xfrm rot="10800000">
              <a:off x="0" y="4608830"/>
              <a:ext cx="740410" cy="0"/>
            </a:xfrm>
            <a:prstGeom prst="straightConnector1">
              <a:avLst/>
            </a:prstGeom>
            <a:noFill/>
            <a:ln w="19050" cap="flat" cmpd="sng">
              <a:solidFill>
                <a:schemeClr val="dk1"/>
              </a:solidFill>
              <a:prstDash val="solid"/>
              <a:round/>
              <a:headEnd type="none" w="med" len="med"/>
              <a:tailEnd type="none" w="med" len="med"/>
            </a:ln>
          </p:spPr>
        </p:cxnSp>
      </p:grpSp>
      <p:sp>
        <p:nvSpPr>
          <p:cNvPr id="67" name="Google Shape;67;p8"/>
          <p:cNvSpPr txBox="1">
            <a:spLocks noGrp="1"/>
          </p:cNvSpPr>
          <p:nvPr>
            <p:ph type="title"/>
          </p:nvPr>
        </p:nvSpPr>
        <p:spPr>
          <a:xfrm>
            <a:off x="1644650" y="1733550"/>
            <a:ext cx="5856605" cy="762000"/>
          </a:xfrm>
          <a:prstGeom prst="rect">
            <a:avLst/>
          </a:prstGeom>
          <a:noFill/>
          <a:ln>
            <a:noFill/>
            <a:prstDash/>
          </a:ln>
        </p:spPr>
        <p:txBody>
          <a:bodyPr vert="horz" wrap="square" lIns="91440" tIns="91440" rIns="91440" bIns="91440" numCol="1" anchor="b">
            <a:noAutofit/>
          </a:bodyPr>
          <a:lstStyle>
            <a:lvl1pPr marL="0" indent="0" algn="ctr">
              <a:spcBef>
                <a:spcPts val="0"/>
              </a:spcBef>
              <a:spcAft>
                <a:spcPts val="0"/>
              </a:spcAft>
              <a:buFontTx/>
              <a:buNone/>
              <a:defRPr lang="en-GB" altLang="en-US" sz="4300"/>
            </a:lvl1pPr>
            <a:lvl2pPr marL="0" lvl="1" indent="0">
              <a:spcBef>
                <a:spcPts val="0"/>
              </a:spcBef>
              <a:spcAft>
                <a:spcPts val="0"/>
              </a:spcAft>
              <a:buFontTx/>
              <a:buNone/>
              <a:defRPr lang="en-GB" altLang="en-US" sz="4800"/>
            </a:lvl2pPr>
            <a:lvl3pPr marL="0" lvl="2" indent="0">
              <a:spcBef>
                <a:spcPts val="0"/>
              </a:spcBef>
              <a:spcAft>
                <a:spcPts val="0"/>
              </a:spcAft>
              <a:buFontTx/>
              <a:buNone/>
              <a:defRPr lang="en-GB" altLang="en-US" sz="4800"/>
            </a:lvl3pPr>
            <a:lvl4pPr marL="0" lvl="3" indent="0">
              <a:spcBef>
                <a:spcPts val="0"/>
              </a:spcBef>
              <a:spcAft>
                <a:spcPts val="0"/>
              </a:spcAft>
              <a:buFontTx/>
              <a:buNone/>
              <a:defRPr lang="en-GB" altLang="en-US" sz="4800"/>
            </a:lvl4pPr>
            <a:lvl5pPr marL="0" lvl="4" indent="0">
              <a:spcBef>
                <a:spcPts val="0"/>
              </a:spcBef>
              <a:spcAft>
                <a:spcPts val="0"/>
              </a:spcAft>
              <a:buFontTx/>
              <a:buNone/>
              <a:defRPr lang="en-GB" altLang="en-US" sz="4800"/>
            </a:lvl5pPr>
            <a:lvl6pPr marL="0" lvl="5" indent="0">
              <a:spcBef>
                <a:spcPts val="0"/>
              </a:spcBef>
              <a:spcAft>
                <a:spcPts val="0"/>
              </a:spcAft>
              <a:buFontTx/>
              <a:buNone/>
              <a:defRPr lang="en-GB" altLang="en-US" sz="4800"/>
            </a:lvl6pPr>
            <a:lvl7pPr marL="0" lvl="6" indent="0">
              <a:spcBef>
                <a:spcPts val="0"/>
              </a:spcBef>
              <a:spcAft>
                <a:spcPts val="0"/>
              </a:spcAft>
              <a:buFontTx/>
              <a:buNone/>
              <a:defRPr lang="en-GB" altLang="en-US" sz="4800"/>
            </a:lvl7pPr>
            <a:lvl8pPr marL="0" lvl="7" indent="0">
              <a:spcBef>
                <a:spcPts val="0"/>
              </a:spcBef>
              <a:spcAft>
                <a:spcPts val="0"/>
              </a:spcAft>
              <a:buFontTx/>
              <a:buNone/>
              <a:defRPr lang="en-GB" altLang="en-US" sz="4800"/>
            </a:lvl8pPr>
            <a:lvl9pPr marL="0" lvl="8" indent="0">
              <a:spcBef>
                <a:spcPts val="0"/>
              </a:spcBef>
              <a:spcAft>
                <a:spcPts val="0"/>
              </a:spcAft>
              <a:buFontTx/>
              <a:buNone/>
              <a:defRPr lang="en-GB" altLang="en-US" sz="4800"/>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26" Type="http://schemas.openxmlformats.org/officeDocument/2006/relationships/slideLayout" Target="../slideLayouts/slideLayout28.xml"/><Relationship Id="rId3" Type="http://schemas.openxmlformats.org/officeDocument/2006/relationships/slideLayout" Target="../slideLayouts/slideLayout5.xml"/><Relationship Id="rId21" Type="http://schemas.openxmlformats.org/officeDocument/2006/relationships/slideLayout" Target="../slideLayouts/slideLayout23.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5" Type="http://schemas.openxmlformats.org/officeDocument/2006/relationships/slideLayout" Target="../slideLayouts/slideLayout27.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slideLayout" Target="../slideLayouts/slideLayout22.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24" Type="http://schemas.openxmlformats.org/officeDocument/2006/relationships/slideLayout" Target="../slideLayouts/slideLayout26.xml"/><Relationship Id="rId5" Type="http://schemas.openxmlformats.org/officeDocument/2006/relationships/slideLayout" Target="../slideLayouts/slideLayout7.xml"/><Relationship Id="rId15" Type="http://schemas.openxmlformats.org/officeDocument/2006/relationships/slideLayout" Target="../slideLayouts/slideLayout17.xml"/><Relationship Id="rId23" Type="http://schemas.openxmlformats.org/officeDocument/2006/relationships/slideLayout" Target="../slideLayouts/slideLayout25.xml"/><Relationship Id="rId28" Type="http://schemas.openxmlformats.org/officeDocument/2006/relationships/theme" Target="../theme/theme2.xml"/><Relationship Id="rId10" Type="http://schemas.openxmlformats.org/officeDocument/2006/relationships/slideLayout" Target="../slideLayouts/slideLayout12.xml"/><Relationship Id="rId19" Type="http://schemas.openxmlformats.org/officeDocument/2006/relationships/slideLayout" Target="../slideLayouts/slideLayout21.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 Id="rId22" Type="http://schemas.openxmlformats.org/officeDocument/2006/relationships/slideLayout" Target="../slideLayouts/slideLayout24.xml"/><Relationship Id="rId27"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9"/>
        <p:cNvGrpSpPr/>
        <p:nvPr/>
      </p:nvGrpSpPr>
      <p:grpSpPr>
        <a:xfrm>
          <a:off x="0" y="0"/>
          <a:ext cx="0" cy="0"/>
          <a:chOff x="0" y="0"/>
          <a:chExt cx="0" cy="0"/>
        </a:xfrm>
      </p:grpSpPr>
      <p:sp>
        <p:nvSpPr>
          <p:cNvPr id="280" name="Google Shape;280;p30"/>
          <p:cNvSpPr txBox="1">
            <a:spLocks noGrp="1"/>
          </p:cNvSpPr>
          <p:nvPr>
            <p:ph type="title"/>
          </p:nvPr>
        </p:nvSpPr>
        <p:spPr>
          <a:xfrm>
            <a:off x="1068070" y="933450"/>
            <a:ext cx="7047230" cy="48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81" name="Google Shape;281;p30"/>
          <p:cNvSpPr txBox="1">
            <a:spLocks noGrp="1"/>
          </p:cNvSpPr>
          <p:nvPr>
            <p:ph type="body" idx="1"/>
          </p:nvPr>
        </p:nvSpPr>
        <p:spPr>
          <a:xfrm>
            <a:off x="1068070" y="1695450"/>
            <a:ext cx="7047230" cy="25019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4014" r:id="rId1"/>
    <p:sldLayoutId id="2147484015" r:id="rId2"/>
  </p:sldLayoutIdLst>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timing>
    <p:tnLst>
      <p:par>
        <p:cTn id="1" dur="indefinite" restart="never" nodeType="tmRoot"/>
      </p:par>
    </p:tnLst>
  </p:timing>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5" y="445135"/>
            <a:ext cx="7717790" cy="57277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1pPr>
            <a:lvl2pPr lvl="1"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a:endParaRPr/>
          </a:p>
        </p:txBody>
      </p:sp>
      <p:sp>
        <p:nvSpPr>
          <p:cNvPr id="7" name="Google Shape;7;p1"/>
          <p:cNvSpPr txBox="1">
            <a:spLocks noGrp="1"/>
          </p:cNvSpPr>
          <p:nvPr>
            <p:ph type="body" idx="1"/>
          </p:nvPr>
        </p:nvSpPr>
        <p:spPr>
          <a:xfrm>
            <a:off x="713105" y="1152525"/>
            <a:ext cx="7717790" cy="34163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marL="914400" lvl="1"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marL="1371600" lvl="2"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marL="1828800" lvl="3"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marL="2286000" lvl="4"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marL="2743200" lvl="5"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marL="3200400" lvl="6"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marL="3657600" lvl="7"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marL="4114800" lvl="8"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91556" r:id="rId1"/>
    <p:sldLayoutId id="2147491557" r:id="rId2"/>
    <p:sldLayoutId id="2147491558" r:id="rId3"/>
    <p:sldLayoutId id="2147491559" r:id="rId4"/>
    <p:sldLayoutId id="2147491560" r:id="rId5"/>
    <p:sldLayoutId id="2147491561" r:id="rId6"/>
    <p:sldLayoutId id="2147491562" r:id="rId7"/>
    <p:sldLayoutId id="2147491563" r:id="rId8"/>
    <p:sldLayoutId id="2147491564" r:id="rId9"/>
    <p:sldLayoutId id="2147491565" r:id="rId10"/>
    <p:sldLayoutId id="2147491566" r:id="rId11"/>
    <p:sldLayoutId id="2147491567" r:id="rId12"/>
    <p:sldLayoutId id="2147491568" r:id="rId13"/>
    <p:sldLayoutId id="2147491569" r:id="rId14"/>
    <p:sldLayoutId id="2147491570" r:id="rId15"/>
    <p:sldLayoutId id="2147491571" r:id="rId16"/>
    <p:sldLayoutId id="2147491572" r:id="rId17"/>
    <p:sldLayoutId id="2147491573" r:id="rId18"/>
    <p:sldLayoutId id="2147491574" r:id="rId19"/>
    <p:sldLayoutId id="2147491575" r:id="rId20"/>
    <p:sldLayoutId id="2147491576" r:id="rId21"/>
    <p:sldLayoutId id="2147491577" r:id="rId22"/>
    <p:sldLayoutId id="2147491578" r:id="rId23"/>
    <p:sldLayoutId id="2147491579" r:id="rId24"/>
    <p:sldLayoutId id="2147491580" r:id="rId25"/>
    <p:sldLayoutId id="2147491582" r:id="rId26"/>
    <p:sldLayoutId id="2147491583" r:id="rId27"/>
  </p:sldLayoutIdLst>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timing>
    <p:tnLst>
      <p:par>
        <p:cTn id="1" dur="indefinite" restart="never" nodeType="tmRoot"/>
      </p:par>
    </p:tnLst>
  </p:timing>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3.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3" Type="http://schemas.openxmlformats.org/officeDocument/2006/relationships/image" Target="../media/image30.jpeg"/><Relationship Id="rId7" Type="http://schemas.openxmlformats.org/officeDocument/2006/relationships/image" Target="../media/image34.jpeg"/><Relationship Id="rId2" Type="http://schemas.openxmlformats.org/officeDocument/2006/relationships/notesSlide" Target="../notesSlides/notesSlide15.xml"/><Relationship Id="rId1" Type="http://schemas.openxmlformats.org/officeDocument/2006/relationships/slideLayout" Target="../slideLayouts/slideLayout22.xml"/><Relationship Id="rId6" Type="http://schemas.openxmlformats.org/officeDocument/2006/relationships/image" Target="../media/image33.jpeg"/><Relationship Id="rId5" Type="http://schemas.openxmlformats.org/officeDocument/2006/relationships/image" Target="../media/image32.jpeg"/><Relationship Id="rId4" Type="http://schemas.openxmlformats.org/officeDocument/2006/relationships/image" Target="../media/image31.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4.xml"/><Relationship Id="rId5" Type="http://schemas.openxmlformats.org/officeDocument/2006/relationships/image" Target="../media/image5.jpe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4.xml"/><Relationship Id="rId5" Type="http://schemas.openxmlformats.org/officeDocument/2006/relationships/image" Target="../media/image8.jpe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5.jpeg"/><Relationship Id="rId4" Type="http://schemas.openxmlformats.org/officeDocument/2006/relationships/image" Target="../media/image14.jpeg"/></Relationships>
</file>

<file path=ppt/slides/_rels/slide7.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2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22.png"/></Relationships>
</file>

<file path=ppt/slides/_rels/slide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Shape 288"/>
        <p:cNvGrpSpPr/>
        <p:nvPr/>
      </p:nvGrpSpPr>
      <p:grpSpPr>
        <a:xfrm>
          <a:off x="0" y="0"/>
          <a:ext cx="0" cy="0"/>
          <a:chOff x="0" y="0"/>
          <a:chExt cx="0" cy="0"/>
        </a:xfrm>
      </p:grpSpPr>
      <p:sp>
        <p:nvSpPr>
          <p:cNvPr id="289" name="Google Shape;289;p33"/>
          <p:cNvSpPr txBox="1">
            <a:spLocks noGrp="1"/>
          </p:cNvSpPr>
          <p:nvPr>
            <p:ph type="ctrTitle"/>
          </p:nvPr>
        </p:nvSpPr>
        <p:spPr>
          <a:xfrm>
            <a:off x="1087120" y="1483360"/>
            <a:ext cx="4435475" cy="757555"/>
          </a:xfrm>
          <a:prstGeom prst="rect">
            <a:avLst/>
          </a:prstGeom>
          <a:solidFill>
            <a:schemeClr val="bg1">
              <a:lumMod val="85000"/>
              <a:lumOff val="0"/>
            </a:schemeClr>
          </a:solidFill>
          <a:ln w="9525" cap="flat" cmpd="sng">
            <a:noFill/>
            <a:prstDash/>
            <a:round/>
          </a:ln>
        </p:spPr>
        <p:txBody>
          <a:bodyPr vert="horz" wrap="square" lIns="91440" tIns="91440" rIns="91440" bIns="91440" numCol="1" anchor="b">
            <a:noAutofit/>
          </a:bodyPr>
          <a:lstStyle/>
          <a:p>
            <a:pPr marL="0" indent="0" algn="l" rtl="0">
              <a:spcBef>
                <a:spcPts val="0"/>
              </a:spcBef>
              <a:spcAft>
                <a:spcPts val="0"/>
              </a:spcAft>
              <a:buFontTx/>
              <a:buNone/>
            </a:pPr>
            <a:r>
              <a:rPr lang="ko-KR">
                <a:latin typeface="Impact" charset="0"/>
                <a:ea typeface="Impact" charset="0"/>
              </a:rPr>
              <a:t>SOS (Sanctum of Six)</a:t>
            </a:r>
            <a:endParaRPr lang="ko-KR" altLang="en-US">
              <a:latin typeface="Impact" charset="0"/>
              <a:ea typeface="Impact" charset="0"/>
            </a:endParaRPr>
          </a:p>
        </p:txBody>
      </p:sp>
      <p:sp>
        <p:nvSpPr>
          <p:cNvPr id="290" name="Google Shape;290;p33"/>
          <p:cNvSpPr txBox="1">
            <a:spLocks noGrp="1"/>
          </p:cNvSpPr>
          <p:nvPr>
            <p:ph type="subTitle" idx="1"/>
          </p:nvPr>
        </p:nvSpPr>
        <p:spPr>
          <a:xfrm>
            <a:off x="1087120" y="2997200"/>
            <a:ext cx="5899785" cy="47815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lang="ko-KR" dirty="0" err="1">
                <a:latin typeface="SB 어그로 Light" charset="0"/>
                <a:ea typeface="SB 어그로 Light" charset="0"/>
                <a:cs typeface="Hanken Grotesk" charset="0"/>
              </a:rPr>
              <a:t>유예원</a:t>
            </a:r>
            <a:endParaRPr lang="ko-KR" altLang="en-US" dirty="0">
              <a:latin typeface="SB 어그로 Light" charset="0"/>
              <a:ea typeface="SB 어그로 Light" charset="0"/>
              <a:cs typeface="Hanken Grotesk" charset="0"/>
            </a:endParaRPr>
          </a:p>
        </p:txBody>
      </p:sp>
      <p:sp>
        <p:nvSpPr>
          <p:cNvPr id="2" name="TextBox 1"/>
          <p:cNvSpPr txBox="1"/>
          <p:nvPr/>
        </p:nvSpPr>
        <p:spPr>
          <a:xfrm>
            <a:off x="1087120" y="1189195"/>
            <a:ext cx="1426994" cy="307777"/>
          </a:xfrm>
          <a:prstGeom prst="rect">
            <a:avLst/>
          </a:prstGeom>
          <a:noFill/>
        </p:spPr>
        <p:txBody>
          <a:bodyPr wrap="none" rtlCol="0">
            <a:spAutoFit/>
          </a:bodyPr>
          <a:lstStyle/>
          <a:p>
            <a:r>
              <a:rPr lang="ko-KR" altLang="en-US" dirty="0" smtClean="0">
                <a:latin typeface="SB 어그로 Light" panose="02020603020101020101" pitchFamily="18" charset="-127"/>
                <a:ea typeface="SB 어그로 Light" panose="02020603020101020101" pitchFamily="18" charset="-127"/>
              </a:rPr>
              <a:t>게임 설정 기획서</a:t>
            </a:r>
            <a:endParaRPr lang="ko-KR" altLang="en-US" dirty="0">
              <a:latin typeface="SB 어그로 Light" panose="02020603020101020101" pitchFamily="18" charset="-127"/>
              <a:ea typeface="SB 어그로 Light" panose="02020603020101020101" pitchFamily="18" charset="-127"/>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
        <p:cNvGrpSpPr/>
        <p:nvPr/>
      </p:nvGrpSpPr>
      <p:grpSpPr>
        <a:xfrm>
          <a:off x="0" y="0"/>
          <a:ext cx="0" cy="0"/>
          <a:chOff x="0" y="0"/>
          <a:chExt cx="0" cy="0"/>
        </a:xfrm>
      </p:grpSpPr>
      <p:sp>
        <p:nvSpPr>
          <p:cNvPr id="462" name="Rect 0"/>
          <p:cNvSpPr>
            <a:spLocks/>
          </p:cNvSpPr>
          <p:nvPr/>
        </p:nvSpPr>
        <p:spPr>
          <a:xfrm>
            <a:off x="2593975" y="352679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3" name="Rect 0"/>
          <p:cNvSpPr>
            <a:spLocks/>
          </p:cNvSpPr>
          <p:nvPr/>
        </p:nvSpPr>
        <p:spPr>
          <a:xfrm>
            <a:off x="1984375" y="2381885"/>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4" name="Rect 0"/>
          <p:cNvSpPr>
            <a:spLocks/>
          </p:cNvSpPr>
          <p:nvPr/>
        </p:nvSpPr>
        <p:spPr>
          <a:xfrm>
            <a:off x="1374775" y="120904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5" name="Google Shape;465;p45"/>
          <p:cNvSpPr txBox="1">
            <a:spLocks noGrp="1"/>
          </p:cNvSpPr>
          <p:nvPr>
            <p:ph type="title"/>
          </p:nvPr>
        </p:nvSpPr>
        <p:spPr>
          <a:xfrm>
            <a:off x="720090" y="445135"/>
            <a:ext cx="7705725" cy="57467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lang="ko-KR" altLang="en-US" sz="2800" b="0" i="0" strike="noStrike" cap="none">
                <a:latin typeface="SB 어그로 Bold" charset="0"/>
                <a:ea typeface="SB 어그로 Bold" charset="0"/>
                <a:cs typeface="Figtree Black" charset="0"/>
              </a:rPr>
              <a:t>캐릭터 소개</a:t>
            </a:r>
          </a:p>
        </p:txBody>
      </p:sp>
      <p:graphicFrame>
        <p:nvGraphicFramePr>
          <p:cNvPr id="466" name="Table 3"/>
          <p:cNvGraphicFramePr>
            <a:graphicFrameLocks noGrp="1"/>
          </p:cNvGraphicFramePr>
          <p:nvPr/>
        </p:nvGraphicFramePr>
        <p:xfrm>
          <a:off x="3366135" y="1138555"/>
          <a:ext cx="4377690" cy="3430905"/>
        </p:xfrm>
        <a:graphic>
          <a:graphicData uri="http://schemas.openxmlformats.org/drawingml/2006/table">
            <a:tbl>
              <a:tblPr firstRow="1" bandRow="1">
                <a:tableStyleId>{5940675A-B579-460E-94D1-54222C63F5DA}</a:tableStyleId>
              </a:tblPr>
              <a:tblGrid>
                <a:gridCol w="1104900">
                  <a:extLst>
                    <a:ext uri="{9D8B030D-6E8A-4147-A177-3AD203B41FA5}">
                      <a16:colId xmlns:a16="http://schemas.microsoft.com/office/drawing/2014/main" val="20000"/>
                    </a:ext>
                  </a:extLst>
                </a:gridCol>
                <a:gridCol w="3272790">
                  <a:extLst>
                    <a:ext uri="{9D8B030D-6E8A-4147-A177-3AD203B41FA5}">
                      <a16:colId xmlns:a16="http://schemas.microsoft.com/office/drawing/2014/main" val="20001"/>
                    </a:ext>
                  </a:extLst>
                </a:gridCol>
              </a:tblGrid>
              <a:tr h="314960">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이름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400" b="0" i="0" strike="noStrike" kern="1200" cap="none">
                          <a:solidFill>
                            <a:schemeClr val="tx1"/>
                          </a:solidFill>
                          <a:latin typeface="Gowun Dodum" charset="0"/>
                          <a:ea typeface="Gowun Dodum" charset="0"/>
                          <a:cs typeface="Arial" charset="0"/>
                        </a:rPr>
                        <a:t>민호</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0"/>
                  </a:ext>
                </a:extLst>
              </a:tr>
              <a:tr h="31051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나이</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19</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1"/>
                  </a:ext>
                </a:extLst>
              </a:tr>
              <a:tr h="31051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성별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남자</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2"/>
                  </a:ext>
                </a:extLst>
              </a:tr>
              <a:tr h="463550">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능력</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200" b="0" i="0" strike="noStrike" kern="1200" cap="none">
                          <a:solidFill>
                            <a:schemeClr val="tx1"/>
                          </a:solidFill>
                          <a:latin typeface="Gowun Dodum" charset="0"/>
                          <a:ea typeface="Gowun Dodum" charset="0"/>
                          <a:cs typeface="Arial" charset="0"/>
                        </a:rPr>
                        <a:t>필요한 아이템을 제작할 수 있다. (아이템 2개 소모)</a:t>
                      </a:r>
                      <a:endParaRPr lang="ko-KR" altLang="en-US" sz="12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3"/>
                  </a:ext>
                </a:extLst>
              </a:tr>
              <a:tr h="2031365">
                <a:tc>
                  <a:txBody>
                    <a:bodyPr/>
                    <a:lstStyle/>
                    <a:p>
                      <a:pPr marL="0" indent="0" algn="ctr" hangingPunct="1"/>
                      <a:r>
                        <a:rPr lang="ko-KR" sz="1400" b="0" i="0" strike="noStrike" kern="1200" cap="none">
                          <a:solidFill>
                            <a:schemeClr val="tx1"/>
                          </a:solidFill>
                          <a:latin typeface="SB 어그로 Bold" charset="0"/>
                          <a:ea typeface="SB 어그로 Bold" charset="0"/>
                          <a:cs typeface="Arial" charset="0"/>
                        </a:rPr>
                        <a:t>특징</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400" b="0" i="0" strike="noStrike" kern="1200" cap="none">
                          <a:solidFill>
                            <a:schemeClr val="tx1"/>
                          </a:solidFill>
                          <a:latin typeface="Gowun Dodum" charset="0"/>
                          <a:ea typeface="Gowun Dodum" charset="0"/>
                          <a:cs typeface="Arial" charset="0"/>
                        </a:rPr>
                        <a:t>부원 중 가장 똑똑하다고 할 수 있는 전교 2등이다. 과학고 준비생이었으며, 아는 게 굉장히 많다. 괴담과 같은 잡지식에도 관심이 많아서 처음 성준의 말을 듣고 반신반의 하다가도 곧잘 믿고 도와주었다. 하지만 가끔 너무 아는 척 하는 면모가 인간미 넘치는 것 같다. 맵에서 모은 아이템 2개를 소모하여 그 맵에서만 사용할 수 있는 아이템을 제작할 수 있다.</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4"/>
                  </a:ext>
                </a:extLst>
              </a:tr>
            </a:tbl>
          </a:graphicData>
        </a:graphic>
      </p:graphicFrame>
      <p:pic>
        <p:nvPicPr>
          <p:cNvPr id="467" name="그림 49" descr="C:/Users/rtysu/AppData/Roaming/PolarisOffice/ETemp/24860_21213536/fImage822019674604.jpeg"/>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a:off x="624840" y="1139825"/>
            <a:ext cx="2569210" cy="3400425"/>
          </a:xfrm>
          <a:prstGeom prst="rect">
            <a:avLst/>
          </a:prstGeom>
          <a:noFill/>
        </p:spPr>
      </p:pic>
      <p:sp>
        <p:nvSpPr>
          <p:cNvPr id="468" name="텍스트 상자 209"/>
          <p:cNvSpPr txBox="1">
            <a:spLocks/>
          </p:cNvSpPr>
          <p:nvPr/>
        </p:nvSpPr>
        <p:spPr>
          <a:xfrm>
            <a:off x="7658100" y="4930775"/>
            <a:ext cx="125730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a:t>
            </a:r>
            <a:endParaRPr lang="ko-KR" altLang="en-US" sz="800">
              <a:latin typeface="Gowun Dodum" charset="0"/>
              <a:ea typeface="Gowun Dodum"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
        <p:cNvGrpSpPr/>
        <p:nvPr/>
      </p:nvGrpSpPr>
      <p:grpSpPr>
        <a:xfrm>
          <a:off x="0" y="0"/>
          <a:ext cx="0" cy="0"/>
          <a:chOff x="0" y="0"/>
          <a:chExt cx="0" cy="0"/>
        </a:xfrm>
      </p:grpSpPr>
      <p:sp>
        <p:nvSpPr>
          <p:cNvPr id="462" name="Rect 0"/>
          <p:cNvSpPr>
            <a:spLocks/>
          </p:cNvSpPr>
          <p:nvPr/>
        </p:nvSpPr>
        <p:spPr>
          <a:xfrm>
            <a:off x="2593975" y="352679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3" name="Rect 0"/>
          <p:cNvSpPr>
            <a:spLocks/>
          </p:cNvSpPr>
          <p:nvPr/>
        </p:nvSpPr>
        <p:spPr>
          <a:xfrm>
            <a:off x="1984375" y="2381885"/>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4" name="Rect 0"/>
          <p:cNvSpPr>
            <a:spLocks/>
          </p:cNvSpPr>
          <p:nvPr/>
        </p:nvSpPr>
        <p:spPr>
          <a:xfrm>
            <a:off x="1374775" y="120904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5" name="Google Shape;465;p45"/>
          <p:cNvSpPr txBox="1">
            <a:spLocks noGrp="1"/>
          </p:cNvSpPr>
          <p:nvPr>
            <p:ph type="title"/>
          </p:nvPr>
        </p:nvSpPr>
        <p:spPr>
          <a:xfrm>
            <a:off x="720090" y="445135"/>
            <a:ext cx="7705725" cy="57467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lang="ko-KR" altLang="en-US" sz="2800" b="0" i="0" strike="noStrike" cap="none">
                <a:latin typeface="SB 어그로 Bold" charset="0"/>
                <a:ea typeface="SB 어그로 Bold" charset="0"/>
                <a:cs typeface="Figtree Black" charset="0"/>
              </a:rPr>
              <a:t>캐릭터 소개</a:t>
            </a:r>
          </a:p>
        </p:txBody>
      </p:sp>
      <p:graphicFrame>
        <p:nvGraphicFramePr>
          <p:cNvPr id="466" name="Table 3"/>
          <p:cNvGraphicFramePr>
            <a:graphicFrameLocks noGrp="1"/>
          </p:cNvGraphicFramePr>
          <p:nvPr/>
        </p:nvGraphicFramePr>
        <p:xfrm>
          <a:off x="3366135" y="1138555"/>
          <a:ext cx="4377690" cy="3522980"/>
        </p:xfrm>
        <a:graphic>
          <a:graphicData uri="http://schemas.openxmlformats.org/drawingml/2006/table">
            <a:tbl>
              <a:tblPr firstRow="1" bandRow="1">
                <a:tableStyleId>{5940675A-B579-460E-94D1-54222C63F5DA}</a:tableStyleId>
              </a:tblPr>
              <a:tblGrid>
                <a:gridCol w="1104900">
                  <a:extLst>
                    <a:ext uri="{9D8B030D-6E8A-4147-A177-3AD203B41FA5}">
                      <a16:colId xmlns:a16="http://schemas.microsoft.com/office/drawing/2014/main" val="20000"/>
                    </a:ext>
                  </a:extLst>
                </a:gridCol>
                <a:gridCol w="3272790">
                  <a:extLst>
                    <a:ext uri="{9D8B030D-6E8A-4147-A177-3AD203B41FA5}">
                      <a16:colId xmlns:a16="http://schemas.microsoft.com/office/drawing/2014/main" val="20001"/>
                    </a:ext>
                  </a:extLst>
                </a:gridCol>
              </a:tblGrid>
              <a:tr h="32702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이름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400" b="0" i="0" strike="noStrike" kern="1200" cap="none">
                          <a:solidFill>
                            <a:schemeClr val="tx1"/>
                          </a:solidFill>
                          <a:latin typeface="Gowun Dodum" charset="0"/>
                          <a:ea typeface="Gowun Dodum" charset="0"/>
                          <a:cs typeface="Arial" charset="0"/>
                        </a:rPr>
                        <a:t>서현</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0"/>
                  </a:ext>
                </a:extLst>
              </a:tr>
              <a:tr h="32194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나이</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19</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1"/>
                  </a:ext>
                </a:extLst>
              </a:tr>
              <a:tr h="32194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성별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여자</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2"/>
                  </a:ext>
                </a:extLst>
              </a:tr>
              <a:tr h="32448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능력</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200" b="0" i="0" strike="noStrike" kern="1200" cap="none">
                          <a:solidFill>
                            <a:schemeClr val="tx1"/>
                          </a:solidFill>
                          <a:latin typeface="Gowun Dodum" charset="0"/>
                          <a:ea typeface="Gowun Dodum" charset="0"/>
                          <a:cs typeface="Arial" charset="0"/>
                        </a:rPr>
                        <a:t>근처 아이템을 탐지할 수 있</a:t>
                      </a:r>
                      <a:r>
                        <a:rPr lang="ko-KR" sz="1200" b="0" i="0" strike="noStrike" kern="1200" cap="none">
                          <a:solidFill>
                            <a:schemeClr val="tx1"/>
                          </a:solidFill>
                          <a:latin typeface="Gowun Dodum" charset="0"/>
                          <a:ea typeface="Gowun Dodum" charset="0"/>
                          <a:cs typeface="Arial" charset="0"/>
                        </a:rPr>
                        <a:t>다. (쿨타임 10초)</a:t>
                      </a:r>
                      <a:endParaRPr lang="ko-KR" altLang="en-US" sz="12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3"/>
                  </a:ext>
                </a:extLst>
              </a:tr>
              <a:tr h="2097405">
                <a:tc>
                  <a:txBody>
                    <a:bodyPr/>
                    <a:lstStyle/>
                    <a:p>
                      <a:pPr marL="0" indent="0" algn="ctr" hangingPunct="1"/>
                      <a:r>
                        <a:rPr lang="ko-KR" sz="1400" b="0" i="0" strike="noStrike" kern="1200" cap="none">
                          <a:solidFill>
                            <a:schemeClr val="tx1"/>
                          </a:solidFill>
                          <a:latin typeface="SB 어그로 Bold" charset="0"/>
                          <a:ea typeface="SB 어그로 Bold" charset="0"/>
                          <a:cs typeface="Arial" charset="0"/>
                        </a:rPr>
                        <a:t>특징</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400" b="0" i="0" strike="noStrike" kern="1200" cap="none">
                          <a:solidFill>
                            <a:schemeClr val="tx1"/>
                          </a:solidFill>
                          <a:latin typeface="Gowun Dodum" charset="0"/>
                          <a:ea typeface="Gowun Dodum" charset="0"/>
                          <a:cs typeface="Arial" charset="0"/>
                        </a:rPr>
                        <a:t>처음부터 성준의 말을 모두 믿어주었던 유일한 부원. 따뜻한 마음씨 덕분에 모든 부원들이 서연에게서 큰 위안을 얻고는 했었다. 하지만 정작 서연은 자신이 동아리에 아무런 도움도 되지 못한다고 느껴서일까, 그녀가 가장 바라던 쪽으로 능력이 개방 되었다. 능력을 썼을 때, 반경 5m 내에 아이템이 있을 경우 탐지가 가능하다. 바깥을 가장 마지막에 보게 되는 부원이다.</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4"/>
                  </a:ext>
                </a:extLst>
              </a:tr>
            </a:tbl>
          </a:graphicData>
        </a:graphic>
      </p:graphicFrame>
      <p:pic>
        <p:nvPicPr>
          <p:cNvPr id="467" name="그림 47" descr="C:/Users/rtysu/AppData/Roaming/PolarisOffice/ETemp/24860_21213536/fImage1036199573902.jpeg"/>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a:off x="619760" y="1139825"/>
            <a:ext cx="2574290" cy="3414395"/>
          </a:xfrm>
          <a:prstGeom prst="rect">
            <a:avLst/>
          </a:prstGeom>
          <a:noFill/>
        </p:spPr>
      </p:pic>
      <p:sp>
        <p:nvSpPr>
          <p:cNvPr id="468" name="텍스트 상자 208"/>
          <p:cNvSpPr txBox="1">
            <a:spLocks/>
          </p:cNvSpPr>
          <p:nvPr/>
        </p:nvSpPr>
        <p:spPr>
          <a:xfrm>
            <a:off x="7658100" y="4930775"/>
            <a:ext cx="125730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a:t>
            </a:r>
            <a:endParaRPr lang="ko-KR" altLang="en-US" sz="800">
              <a:latin typeface="Gowun Dodum" charset="0"/>
              <a:ea typeface="Gowun Dodum"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
        <p:cNvGrpSpPr/>
        <p:nvPr/>
      </p:nvGrpSpPr>
      <p:grpSpPr>
        <a:xfrm>
          <a:off x="0" y="0"/>
          <a:ext cx="0" cy="0"/>
          <a:chOff x="0" y="0"/>
          <a:chExt cx="0" cy="0"/>
        </a:xfrm>
      </p:grpSpPr>
      <p:sp>
        <p:nvSpPr>
          <p:cNvPr id="462" name="Rect 0"/>
          <p:cNvSpPr>
            <a:spLocks/>
          </p:cNvSpPr>
          <p:nvPr/>
        </p:nvSpPr>
        <p:spPr>
          <a:xfrm>
            <a:off x="2593975" y="352679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3" name="Rect 0"/>
          <p:cNvSpPr>
            <a:spLocks/>
          </p:cNvSpPr>
          <p:nvPr/>
        </p:nvSpPr>
        <p:spPr>
          <a:xfrm>
            <a:off x="1984375" y="2381885"/>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4" name="Rect 0"/>
          <p:cNvSpPr>
            <a:spLocks/>
          </p:cNvSpPr>
          <p:nvPr/>
        </p:nvSpPr>
        <p:spPr>
          <a:xfrm>
            <a:off x="1374775" y="120904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5" name="Google Shape;465;p45"/>
          <p:cNvSpPr txBox="1">
            <a:spLocks noGrp="1"/>
          </p:cNvSpPr>
          <p:nvPr>
            <p:ph type="title"/>
          </p:nvPr>
        </p:nvSpPr>
        <p:spPr>
          <a:xfrm>
            <a:off x="720090" y="445135"/>
            <a:ext cx="7705725" cy="57467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lang="ko-KR" altLang="en-US" sz="2800" b="0" i="0" strike="noStrike" cap="none">
                <a:latin typeface="SB 어그로 Bold" charset="0"/>
                <a:ea typeface="SB 어그로 Bold" charset="0"/>
                <a:cs typeface="Figtree Black" charset="0"/>
              </a:rPr>
              <a:t>캐릭터 소개</a:t>
            </a:r>
          </a:p>
        </p:txBody>
      </p:sp>
      <p:graphicFrame>
        <p:nvGraphicFramePr>
          <p:cNvPr id="466" name="Table 3"/>
          <p:cNvGraphicFramePr>
            <a:graphicFrameLocks noGrp="1"/>
          </p:cNvGraphicFramePr>
          <p:nvPr/>
        </p:nvGraphicFramePr>
        <p:xfrm>
          <a:off x="3366135" y="1138555"/>
          <a:ext cx="4377690" cy="3418205"/>
        </p:xfrm>
        <a:graphic>
          <a:graphicData uri="http://schemas.openxmlformats.org/drawingml/2006/table">
            <a:tbl>
              <a:tblPr firstRow="1" bandRow="1">
                <a:tableStyleId>{5940675A-B579-460E-94D1-54222C63F5DA}</a:tableStyleId>
              </a:tblPr>
              <a:tblGrid>
                <a:gridCol w="1104900">
                  <a:extLst>
                    <a:ext uri="{9D8B030D-6E8A-4147-A177-3AD203B41FA5}">
                      <a16:colId xmlns:a16="http://schemas.microsoft.com/office/drawing/2014/main" val="20000"/>
                    </a:ext>
                  </a:extLst>
                </a:gridCol>
                <a:gridCol w="3272790">
                  <a:extLst>
                    <a:ext uri="{9D8B030D-6E8A-4147-A177-3AD203B41FA5}">
                      <a16:colId xmlns:a16="http://schemas.microsoft.com/office/drawing/2014/main" val="20001"/>
                    </a:ext>
                  </a:extLst>
                </a:gridCol>
              </a:tblGrid>
              <a:tr h="314960">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이름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400" b="0" i="0" strike="noStrike" kern="1200" cap="none">
                          <a:solidFill>
                            <a:schemeClr val="tx1"/>
                          </a:solidFill>
                          <a:latin typeface="Gowun Dodum" charset="0"/>
                          <a:ea typeface="Gowun Dodum" charset="0"/>
                          <a:cs typeface="Arial" charset="0"/>
                        </a:rPr>
                        <a:t>소원</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0"/>
                  </a:ext>
                </a:extLst>
              </a:tr>
              <a:tr h="31051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나이</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19</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1"/>
                  </a:ext>
                </a:extLst>
              </a:tr>
              <a:tr h="31051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성별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여자</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2"/>
                  </a:ext>
                </a:extLst>
              </a:tr>
              <a:tr h="450850">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능력</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200" b="0" i="0" strike="noStrike" kern="1200" cap="none">
                          <a:solidFill>
                            <a:schemeClr val="tx1"/>
                          </a:solidFill>
                          <a:latin typeface="Gowun Dodum" charset="0"/>
                          <a:ea typeface="Gowun Dodum" charset="0"/>
                          <a:cs typeface="Arial" charset="0"/>
                        </a:rPr>
                        <a:t>투명화 (지속시간 5초, 쿨타임 30초)</a:t>
                      </a:r>
                      <a:endParaRPr lang="ko-KR" altLang="en-US" sz="12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3"/>
                  </a:ext>
                </a:extLst>
              </a:tr>
              <a:tr h="2031365">
                <a:tc>
                  <a:txBody>
                    <a:bodyPr/>
                    <a:lstStyle/>
                    <a:p>
                      <a:pPr marL="0" indent="0" algn="ctr" hangingPunct="1"/>
                      <a:r>
                        <a:rPr lang="ko-KR" sz="1400" b="0" i="0" strike="noStrike" kern="1200" cap="none">
                          <a:solidFill>
                            <a:schemeClr val="tx1"/>
                          </a:solidFill>
                          <a:latin typeface="SB 어그로 Bold" charset="0"/>
                          <a:ea typeface="SB 어그로 Bold" charset="0"/>
                          <a:cs typeface="Arial" charset="0"/>
                        </a:rPr>
                        <a:t>특징</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400" b="0" i="0" strike="noStrike" kern="1200" cap="none">
                          <a:solidFill>
                            <a:schemeClr val="tx1"/>
                          </a:solidFill>
                          <a:latin typeface="Gowun Dodum" charset="0"/>
                          <a:ea typeface="Gowun Dodum" charset="0"/>
                          <a:cs typeface="Arial" charset="0"/>
                        </a:rPr>
                        <a:t>평탄고에서 입 다물고 있을 때가 가장 예쁜 여자 1위이다. 대구 출신으로 사투리가 굉장히 찰지기에 반전 매력을 느낄 수 있다. 사실 동아리같은 건 별로 관심이 없었지만 학교에서도 종종 일어나는 괴담에 흥미가 생겨 같이 다니다보니 이젠 누구보다 열정적이다. 투명화 능력을 통해 귀신에게 닿아도 체력이 닳지 않고 잠시동안 빠져나올 틈을 만들 수 있다.</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4"/>
                  </a:ext>
                </a:extLst>
              </a:tr>
            </a:tbl>
          </a:graphicData>
        </a:graphic>
      </p:graphicFrame>
      <p:pic>
        <p:nvPicPr>
          <p:cNvPr id="467" name="그림 52" descr="C:/Users/rtysu/AppData/Roaming/PolarisOffice/ETemp/24860_21213536/fImage89249978153.jpeg"/>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a:off x="630555" y="1140460"/>
            <a:ext cx="2563495" cy="3420110"/>
          </a:xfrm>
          <a:prstGeom prst="rect">
            <a:avLst/>
          </a:prstGeom>
          <a:noFill/>
        </p:spPr>
      </p:pic>
      <p:sp>
        <p:nvSpPr>
          <p:cNvPr id="468" name="텍스트 상자 207"/>
          <p:cNvSpPr txBox="1">
            <a:spLocks/>
          </p:cNvSpPr>
          <p:nvPr/>
        </p:nvSpPr>
        <p:spPr>
          <a:xfrm>
            <a:off x="7658100" y="4930775"/>
            <a:ext cx="125730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a:t>
            </a:r>
            <a:endParaRPr lang="ko-KR" altLang="en-US" sz="800">
              <a:latin typeface="Gowun Dodum" charset="0"/>
              <a:ea typeface="Gowun Dodum"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
        <p:cNvGrpSpPr/>
        <p:nvPr/>
      </p:nvGrpSpPr>
      <p:grpSpPr>
        <a:xfrm>
          <a:off x="0" y="0"/>
          <a:ext cx="0" cy="0"/>
          <a:chOff x="0" y="0"/>
          <a:chExt cx="0" cy="0"/>
        </a:xfrm>
      </p:grpSpPr>
      <p:sp>
        <p:nvSpPr>
          <p:cNvPr id="462" name="Rect 0"/>
          <p:cNvSpPr>
            <a:spLocks/>
          </p:cNvSpPr>
          <p:nvPr/>
        </p:nvSpPr>
        <p:spPr>
          <a:xfrm>
            <a:off x="2593975" y="352679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3" name="Rect 0"/>
          <p:cNvSpPr>
            <a:spLocks/>
          </p:cNvSpPr>
          <p:nvPr/>
        </p:nvSpPr>
        <p:spPr>
          <a:xfrm>
            <a:off x="1984375" y="2381885"/>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4" name="Rect 0"/>
          <p:cNvSpPr>
            <a:spLocks/>
          </p:cNvSpPr>
          <p:nvPr/>
        </p:nvSpPr>
        <p:spPr>
          <a:xfrm>
            <a:off x="1374775" y="120904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5" name="Google Shape;465;p45"/>
          <p:cNvSpPr txBox="1">
            <a:spLocks noGrp="1"/>
          </p:cNvSpPr>
          <p:nvPr>
            <p:ph type="title"/>
          </p:nvPr>
        </p:nvSpPr>
        <p:spPr>
          <a:xfrm>
            <a:off x="720090" y="445135"/>
            <a:ext cx="7705725" cy="57467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lang="ko-KR" altLang="en-US" sz="2800" b="0" i="0" strike="noStrike" cap="none">
                <a:latin typeface="SB 어그로 Bold" charset="0"/>
                <a:ea typeface="SB 어그로 Bold" charset="0"/>
                <a:cs typeface="Figtree Black" charset="0"/>
              </a:rPr>
              <a:t>캐릭터 소개</a:t>
            </a:r>
          </a:p>
        </p:txBody>
      </p:sp>
      <p:graphicFrame>
        <p:nvGraphicFramePr>
          <p:cNvPr id="466" name="Table 3"/>
          <p:cNvGraphicFramePr>
            <a:graphicFrameLocks noGrp="1"/>
          </p:cNvGraphicFramePr>
          <p:nvPr/>
        </p:nvGraphicFramePr>
        <p:xfrm>
          <a:off x="3366135" y="1138555"/>
          <a:ext cx="4377690" cy="3401060"/>
        </p:xfrm>
        <a:graphic>
          <a:graphicData uri="http://schemas.openxmlformats.org/drawingml/2006/table">
            <a:tbl>
              <a:tblPr firstRow="1" bandRow="1">
                <a:tableStyleId>{5940675A-B579-460E-94D1-54222C63F5DA}</a:tableStyleId>
              </a:tblPr>
              <a:tblGrid>
                <a:gridCol w="1104900">
                  <a:extLst>
                    <a:ext uri="{9D8B030D-6E8A-4147-A177-3AD203B41FA5}">
                      <a16:colId xmlns:a16="http://schemas.microsoft.com/office/drawing/2014/main" val="20000"/>
                    </a:ext>
                  </a:extLst>
                </a:gridCol>
                <a:gridCol w="3272790">
                  <a:extLst>
                    <a:ext uri="{9D8B030D-6E8A-4147-A177-3AD203B41FA5}">
                      <a16:colId xmlns:a16="http://schemas.microsoft.com/office/drawing/2014/main" val="20001"/>
                    </a:ext>
                  </a:extLst>
                </a:gridCol>
              </a:tblGrid>
              <a:tr h="314960">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이름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400" b="0" i="0" strike="noStrike" kern="1200" cap="none">
                          <a:solidFill>
                            <a:schemeClr val="tx1"/>
                          </a:solidFill>
                          <a:latin typeface="Gowun Dodum" charset="0"/>
                          <a:ea typeface="Gowun Dodum" charset="0"/>
                          <a:cs typeface="Arial" charset="0"/>
                        </a:rPr>
                        <a:t>문승</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0"/>
                  </a:ext>
                </a:extLst>
              </a:tr>
              <a:tr h="31051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나이</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19</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1"/>
                  </a:ext>
                </a:extLst>
              </a:tr>
              <a:tr h="31051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성별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남자</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2"/>
                  </a:ext>
                </a:extLst>
              </a:tr>
              <a:tr h="450850">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능력</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200" b="0" i="0" strike="noStrike" kern="1200" cap="none">
                          <a:solidFill>
                            <a:schemeClr val="tx1"/>
                          </a:solidFill>
                          <a:latin typeface="Gowun Dodum" charset="0"/>
                          <a:ea typeface="Gowun Dodum" charset="0"/>
                          <a:cs typeface="Arial" charset="0"/>
                        </a:rPr>
                        <a:t>생존 1회 가능 (피 30으로 부활)</a:t>
                      </a:r>
                      <a:endParaRPr lang="ko-KR" altLang="en-US" sz="12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3"/>
                  </a:ext>
                </a:extLst>
              </a:tr>
              <a:tr h="2011045">
                <a:tc>
                  <a:txBody>
                    <a:bodyPr/>
                    <a:lstStyle/>
                    <a:p>
                      <a:pPr marL="0" indent="0" algn="ctr" hangingPunct="1"/>
                      <a:r>
                        <a:rPr lang="ko-KR" sz="1400" b="0" i="0" strike="noStrike" kern="1200" cap="none">
                          <a:solidFill>
                            <a:schemeClr val="tx1"/>
                          </a:solidFill>
                          <a:latin typeface="SB 어그로 Bold" charset="0"/>
                          <a:ea typeface="SB 어그로 Bold" charset="0"/>
                          <a:cs typeface="Arial" charset="0"/>
                        </a:rPr>
                        <a:t>특징</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400" b="0" i="0" strike="noStrike" kern="1200" cap="none">
                          <a:solidFill>
                            <a:schemeClr val="tx1"/>
                          </a:solidFill>
                          <a:latin typeface="Gowun Dodum" charset="0"/>
                          <a:ea typeface="Gowun Dodum" charset="0"/>
                          <a:cs typeface="Arial" charset="0"/>
                        </a:rPr>
                        <a:t>농구부였지만 부상으로 인해 농구부에서 나오게 되고 성준이 있는 동아리에 들어가게 된다. 들어오자마자 겪게 됐던 이상현상으로 믿고 싶지 않아도 믿어야만 했었다. 농구부 출신이었던 덕분에 몸도 잽싸고 피지컬적으로 도움이 되는 부분이 많다보니 귀신에게 닿고 체력이 모두 닳더라도 다시 1번의 기회가 주어지는 능력을 갖게 됐다.</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4"/>
                  </a:ext>
                </a:extLst>
              </a:tr>
            </a:tbl>
          </a:graphicData>
        </a:graphic>
      </p:graphicFrame>
      <p:pic>
        <p:nvPicPr>
          <p:cNvPr id="467" name="그림 54" descr="C:/Users/rtysu/AppData/Roaming/PolarisOffice/ETemp/24860_21213536/fImage95057988292.jpeg"/>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a:off x="633095" y="1139825"/>
            <a:ext cx="2465070" cy="3427730"/>
          </a:xfrm>
          <a:prstGeom prst="rect">
            <a:avLst/>
          </a:prstGeom>
          <a:noFill/>
        </p:spPr>
      </p:pic>
      <p:sp>
        <p:nvSpPr>
          <p:cNvPr id="468" name="텍스트 상자 206"/>
          <p:cNvSpPr txBox="1">
            <a:spLocks/>
          </p:cNvSpPr>
          <p:nvPr/>
        </p:nvSpPr>
        <p:spPr>
          <a:xfrm>
            <a:off x="7658100" y="4930775"/>
            <a:ext cx="125730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a:t>
            </a:r>
            <a:endParaRPr lang="ko-KR" altLang="en-US" sz="800">
              <a:latin typeface="Gowun Dodum" charset="0"/>
              <a:ea typeface="Gowun Dodum"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68" name="그림 78" descr="C:/Users/rtysu/AppData/Roaming/PolarisOffice/ETemp/24860_21213536/fImage5501810122382.jpeg"/>
          <p:cNvPicPr>
            <a:picLocks noChangeAspect="1"/>
          </p:cNvPicPr>
          <p:nvPr/>
        </p:nvPicPr>
        <p:blipFill rotWithShape="1">
          <a:blip r:embed="rId3" cstate="print">
            <a:extLst>
              <a:ext uri="{28A0092B-C50C-407E-A947-70E740481C1C}">
                <a14:useLocalDpi xmlns:a14="http://schemas.microsoft.com/office/drawing/2010/main" val="0"/>
              </a:ext>
            </a:extLst>
          </a:blip>
          <a:srcRect l="36738" t="1753" r="36784" b="68222"/>
          <a:stretch>
            <a:fillRect/>
          </a:stretch>
        </p:blipFill>
        <p:spPr>
          <a:xfrm>
            <a:off x="831215" y="2348230"/>
            <a:ext cx="1106170" cy="1188720"/>
          </a:xfrm>
          <a:prstGeom prst="rect">
            <a:avLst/>
          </a:prstGeom>
          <a:noFill/>
        </p:spPr>
      </p:pic>
      <p:graphicFrame>
        <p:nvGraphicFramePr>
          <p:cNvPr id="474" name="표 245"/>
          <p:cNvGraphicFramePr>
            <a:graphicFrameLocks noGrp="1"/>
          </p:cNvGraphicFramePr>
          <p:nvPr/>
        </p:nvGraphicFramePr>
        <p:xfrm>
          <a:off x="2005965" y="2389505"/>
          <a:ext cx="2076450" cy="1033145"/>
        </p:xfrm>
        <a:graphic>
          <a:graphicData uri="http://schemas.openxmlformats.org/drawingml/2006/table">
            <a:tbl>
              <a:tblPr firstRow="1" bandRow="1">
                <a:tableStyleId>{5940675A-B579-460E-94D1-54222C63F5DA}</a:tableStyleId>
              </a:tblPr>
              <a:tblGrid>
                <a:gridCol w="2076450">
                  <a:extLst>
                    <a:ext uri="{9D8B030D-6E8A-4147-A177-3AD203B41FA5}">
                      <a16:colId xmlns:a16="http://schemas.microsoft.com/office/drawing/2014/main" val="20000"/>
                    </a:ext>
                  </a:extLst>
                </a:gridCol>
              </a:tblGrid>
              <a:tr h="384810">
                <a:tc>
                  <a:txBody>
                    <a:bodyPr/>
                    <a:lstStyle/>
                    <a:p>
                      <a:pPr marL="0" indent="0" algn="ctr" hangingPunct="1"/>
                      <a:r>
                        <a:rPr lang="ko-KR" sz="1600" b="1" i="0" strike="noStrike" kern="1200" cap="none">
                          <a:solidFill>
                            <a:schemeClr val="tx1"/>
                          </a:solidFill>
                          <a:latin typeface="Gowun Dodum" charset="0"/>
                          <a:ea typeface="Gowun Dodum" charset="0"/>
                          <a:cs typeface="Arial" charset="0"/>
                        </a:rPr>
                        <a:t>자유로 귀신</a:t>
                      </a:r>
                      <a:endParaRPr lang="ko-KR" altLang="en-US" sz="1600" b="1" i="0" strike="noStrike" kern="1200" cap="none">
                        <a:solidFill>
                          <a:schemeClr val="tx1"/>
                        </a:solidFill>
                        <a:latin typeface="Gowun Dodum" charset="0"/>
                        <a:ea typeface="Gowun Dodum" charset="0"/>
                        <a:cs typeface="Arial" charset="0"/>
                      </a:endParaRPr>
                    </a:p>
                  </a:txBody>
                  <a:tcPr marL="90170" marR="90170" marT="46990" marB="46990">
                    <a:solidFill>
                      <a:schemeClr val="bg1">
                        <a:lumMod val="85000"/>
                        <a:lumOff val="0"/>
                      </a:schemeClr>
                    </a:solidFill>
                  </a:tcPr>
                </a:tc>
                <a:extLst>
                  <a:ext uri="{0D108BD9-81ED-4DB2-BD59-A6C34878D82A}">
                    <a16:rowId xmlns:a16="http://schemas.microsoft.com/office/drawing/2014/main" val="10000"/>
                  </a:ext>
                </a:extLst>
              </a:tr>
              <a:tr h="648335">
                <a:tc>
                  <a:txBody>
                    <a:bodyPr/>
                    <a:lstStyle/>
                    <a:p>
                      <a:pPr marL="0" indent="0" algn="just" hangingPunct="1"/>
                      <a:r>
                        <a:rPr lang="ko-KR" sz="1200" b="0" i="0" strike="noStrike" kern="1200" cap="none">
                          <a:solidFill>
                            <a:schemeClr val="tx1"/>
                          </a:solidFill>
                          <a:latin typeface="Gowun Dodum" charset="0"/>
                          <a:ea typeface="Gowun Dodum" charset="0"/>
                          <a:cs typeface="Arial" charset="0"/>
                        </a:rPr>
                        <a:t>양쪽 눈이 까맣게 뚫려 있다. 앞이 안 보이기 때문에 귀가 예민하다.</a:t>
                      </a:r>
                      <a:endParaRPr lang="ko-KR" altLang="en-US" sz="1200" b="0" i="0" strike="noStrike" kern="1200" cap="none">
                        <a:solidFill>
                          <a:schemeClr val="tx1"/>
                        </a:solidFill>
                        <a:latin typeface="Gowun Dodum" charset="0"/>
                        <a:ea typeface="Gowun Dodum" charset="0"/>
                        <a:cs typeface="Arial" charset="0"/>
                      </a:endParaRPr>
                    </a:p>
                  </a:txBody>
                  <a:tcPr marL="90170" marR="90170" marT="46990" marB="46990"/>
                </a:tc>
                <a:extLst>
                  <a:ext uri="{0D108BD9-81ED-4DB2-BD59-A6C34878D82A}">
                    <a16:rowId xmlns:a16="http://schemas.microsoft.com/office/drawing/2014/main" val="10001"/>
                  </a:ext>
                </a:extLst>
              </a:tr>
            </a:tbl>
          </a:graphicData>
        </a:graphic>
      </p:graphicFrame>
      <p:sp>
        <p:nvSpPr>
          <p:cNvPr id="464" name="Rect 0"/>
          <p:cNvSpPr>
            <a:spLocks/>
          </p:cNvSpPr>
          <p:nvPr/>
        </p:nvSpPr>
        <p:spPr>
          <a:xfrm>
            <a:off x="1374775" y="120904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5" name="Google Shape;465;p45"/>
          <p:cNvSpPr txBox="1">
            <a:spLocks noGrp="1"/>
          </p:cNvSpPr>
          <p:nvPr>
            <p:ph type="title"/>
          </p:nvPr>
        </p:nvSpPr>
        <p:spPr>
          <a:xfrm>
            <a:off x="720090" y="445135"/>
            <a:ext cx="7705725" cy="57467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lang="ko-KR" altLang="en-US" sz="2800" b="0" i="0" strike="noStrike" cap="none">
                <a:latin typeface="SB 어그로 Bold" charset="0"/>
                <a:ea typeface="SB 어그로 Bold" charset="0"/>
                <a:cs typeface="Figtree Black" charset="0"/>
              </a:rPr>
              <a:t>핵심 귀신들</a:t>
            </a:r>
          </a:p>
        </p:txBody>
      </p:sp>
      <p:pic>
        <p:nvPicPr>
          <p:cNvPr id="466" name="그림 76" descr="C:/Users/rtysu/AppData/Roaming/PolarisOffice/ETemp/24860_21213536/fImage5501810107421.jpeg"/>
          <p:cNvPicPr>
            <a:picLocks noChangeAspect="1"/>
          </p:cNvPicPr>
          <p:nvPr/>
        </p:nvPicPr>
        <p:blipFill rotWithShape="1">
          <a:blip r:embed="rId3" cstate="print">
            <a:extLst>
              <a:ext uri="{28A0092B-C50C-407E-A947-70E740481C1C}">
                <a14:useLocalDpi xmlns:a14="http://schemas.microsoft.com/office/drawing/2010/main" val="0"/>
              </a:ext>
            </a:extLst>
          </a:blip>
          <a:srcRect r="67488" b="66174"/>
          <a:stretch>
            <a:fillRect/>
          </a:stretch>
        </p:blipFill>
        <p:spPr>
          <a:xfrm>
            <a:off x="720725" y="1050290"/>
            <a:ext cx="1264285" cy="1236345"/>
          </a:xfrm>
          <a:prstGeom prst="rect">
            <a:avLst/>
          </a:prstGeom>
          <a:noFill/>
        </p:spPr>
      </p:pic>
      <p:pic>
        <p:nvPicPr>
          <p:cNvPr id="469" name="그림 79" descr="C:/Users/rtysu/AppData/Roaming/PolarisOffice/ETemp/24860_21213536/fImage5501810138716.jpeg"/>
          <p:cNvPicPr>
            <a:picLocks noChangeAspect="1"/>
          </p:cNvPicPr>
          <p:nvPr/>
        </p:nvPicPr>
        <p:blipFill rotWithShape="1">
          <a:blip r:embed="rId3" cstate="print">
            <a:extLst>
              <a:ext uri="{28A0092B-C50C-407E-A947-70E740481C1C}">
                <a14:useLocalDpi xmlns:a14="http://schemas.microsoft.com/office/drawing/2010/main" val="0"/>
              </a:ext>
            </a:extLst>
          </a:blip>
          <a:srcRect l="66728" b="67160"/>
          <a:stretch>
            <a:fillRect/>
          </a:stretch>
        </p:blipFill>
        <p:spPr>
          <a:xfrm>
            <a:off x="686435" y="3564255"/>
            <a:ext cx="1298575" cy="1209040"/>
          </a:xfrm>
          <a:prstGeom prst="rect">
            <a:avLst/>
          </a:prstGeom>
          <a:noFill/>
        </p:spPr>
      </p:pic>
      <p:pic>
        <p:nvPicPr>
          <p:cNvPr id="470" name="그림 80" descr="C:/Users/rtysu/AppData/Roaming/PolarisOffice/ETemp/24860_21213536/fImage5501810149718.jpeg"/>
          <p:cNvPicPr>
            <a:picLocks noChangeAspect="1"/>
          </p:cNvPicPr>
          <p:nvPr/>
        </p:nvPicPr>
        <p:blipFill rotWithShape="1">
          <a:blip r:embed="rId3" cstate="print">
            <a:extLst>
              <a:ext uri="{28A0092B-C50C-407E-A947-70E740481C1C}">
                <a14:useLocalDpi xmlns:a14="http://schemas.microsoft.com/office/drawing/2010/main" val="0"/>
              </a:ext>
            </a:extLst>
          </a:blip>
          <a:srcRect l="3098" t="36444" r="70291" b="36308"/>
          <a:stretch>
            <a:fillRect/>
          </a:stretch>
        </p:blipFill>
        <p:spPr>
          <a:xfrm>
            <a:off x="4608195" y="1146810"/>
            <a:ext cx="1202690" cy="1161415"/>
          </a:xfrm>
          <a:prstGeom prst="rect">
            <a:avLst/>
          </a:prstGeom>
          <a:noFill/>
        </p:spPr>
      </p:pic>
      <p:pic>
        <p:nvPicPr>
          <p:cNvPr id="471" name="그림 81" descr="C:/Users/rtysu/AppData/Roaming/PolarisOffice/ETemp/24860_21213536/fImage5501810159895.jpeg"/>
          <p:cNvPicPr>
            <a:picLocks noChangeAspect="1"/>
          </p:cNvPicPr>
          <p:nvPr/>
        </p:nvPicPr>
        <p:blipFill rotWithShape="1">
          <a:blip r:embed="rId3" cstate="print">
            <a:extLst>
              <a:ext uri="{28A0092B-C50C-407E-A947-70E740481C1C}">
                <a14:useLocalDpi xmlns:a14="http://schemas.microsoft.com/office/drawing/2010/main" val="0"/>
              </a:ext>
            </a:extLst>
          </a:blip>
          <a:srcRect l="37476" t="36716" r="37534" b="35111"/>
          <a:stretch>
            <a:fillRect/>
          </a:stretch>
        </p:blipFill>
        <p:spPr>
          <a:xfrm>
            <a:off x="4628515" y="2327910"/>
            <a:ext cx="1230630" cy="1305560"/>
          </a:xfrm>
          <a:prstGeom prst="rect">
            <a:avLst/>
          </a:prstGeom>
          <a:noFill/>
        </p:spPr>
      </p:pic>
      <p:pic>
        <p:nvPicPr>
          <p:cNvPr id="472" name="그림 82" descr="C:/Users/rtysu/AppData/Roaming/PolarisOffice/ETemp/24860_21213536/fImage5501810165447.jpeg"/>
          <p:cNvPicPr>
            <a:picLocks noChangeAspect="1"/>
          </p:cNvPicPr>
          <p:nvPr/>
        </p:nvPicPr>
        <p:blipFill rotWithShape="1">
          <a:blip r:embed="rId3" cstate="print">
            <a:extLst>
              <a:ext uri="{28A0092B-C50C-407E-A947-70E740481C1C}">
                <a14:useLocalDpi xmlns:a14="http://schemas.microsoft.com/office/drawing/2010/main" val="0"/>
              </a:ext>
            </a:extLst>
          </a:blip>
          <a:srcRect l="70871" t="71296" r="4525" b="3604"/>
          <a:stretch>
            <a:fillRect/>
          </a:stretch>
        </p:blipFill>
        <p:spPr>
          <a:xfrm>
            <a:off x="4643120" y="3618865"/>
            <a:ext cx="1202055" cy="1154430"/>
          </a:xfrm>
          <a:prstGeom prst="rect">
            <a:avLst/>
          </a:prstGeom>
          <a:noFill/>
        </p:spPr>
      </p:pic>
      <p:graphicFrame>
        <p:nvGraphicFramePr>
          <p:cNvPr id="475" name="표 244"/>
          <p:cNvGraphicFramePr>
            <a:graphicFrameLocks noGrp="1"/>
          </p:cNvGraphicFramePr>
          <p:nvPr>
            <p:extLst>
              <p:ext uri="{D42A27DB-BD31-4B8C-83A1-F6EECF244321}">
                <p14:modId xmlns:p14="http://schemas.microsoft.com/office/powerpoint/2010/main" val="3630971884"/>
              </p:ext>
            </p:extLst>
          </p:nvPr>
        </p:nvGraphicFramePr>
        <p:xfrm>
          <a:off x="2005965" y="1132840"/>
          <a:ext cx="2076450" cy="1033145"/>
        </p:xfrm>
        <a:graphic>
          <a:graphicData uri="http://schemas.openxmlformats.org/drawingml/2006/table">
            <a:tbl>
              <a:tblPr firstRow="1" bandRow="1">
                <a:tableStyleId>{5940675A-B579-460E-94D1-54222C63F5DA}</a:tableStyleId>
              </a:tblPr>
              <a:tblGrid>
                <a:gridCol w="2076450">
                  <a:extLst>
                    <a:ext uri="{9D8B030D-6E8A-4147-A177-3AD203B41FA5}">
                      <a16:colId xmlns:a16="http://schemas.microsoft.com/office/drawing/2014/main" val="20000"/>
                    </a:ext>
                  </a:extLst>
                </a:gridCol>
              </a:tblGrid>
              <a:tr h="384810">
                <a:tc>
                  <a:txBody>
                    <a:bodyPr/>
                    <a:lstStyle/>
                    <a:p>
                      <a:pPr marL="0" indent="0" algn="ctr" hangingPunct="1"/>
                      <a:r>
                        <a:rPr sz="1600" b="1" i="0" strike="noStrike" kern="1200" cap="none" dirty="0">
                          <a:solidFill>
                            <a:schemeClr val="tx1"/>
                          </a:solidFill>
                          <a:latin typeface="Gowun Dodum" charset="0"/>
                          <a:ea typeface="Gowun Dodum" charset="0"/>
                          <a:cs typeface="Arial" charset="0"/>
                        </a:rPr>
                        <a:t>빨간 마스크</a:t>
                      </a:r>
                      <a:endParaRPr lang="ko-KR" altLang="en-US" sz="1600" b="1" i="0" strike="noStrike" kern="1200" cap="none" dirty="0">
                        <a:solidFill>
                          <a:schemeClr val="tx1"/>
                        </a:solidFill>
                        <a:latin typeface="Gowun Dodum" charset="0"/>
                        <a:ea typeface="Gowun Dodum" charset="0"/>
                        <a:cs typeface="Arial" charset="0"/>
                      </a:endParaRPr>
                    </a:p>
                  </a:txBody>
                  <a:tcPr marL="90170" marR="90170" marT="46990" marB="46990">
                    <a:solidFill>
                      <a:schemeClr val="bg1">
                        <a:lumMod val="85000"/>
                        <a:lumOff val="0"/>
                      </a:schemeClr>
                    </a:solidFill>
                  </a:tcPr>
                </a:tc>
                <a:extLst>
                  <a:ext uri="{0D108BD9-81ED-4DB2-BD59-A6C34878D82A}">
                    <a16:rowId xmlns:a16="http://schemas.microsoft.com/office/drawing/2014/main" val="10000"/>
                  </a:ext>
                </a:extLst>
              </a:tr>
              <a:tr h="648335">
                <a:tc>
                  <a:txBody>
                    <a:bodyPr/>
                    <a:lstStyle/>
                    <a:p>
                      <a:pPr marL="0" indent="0" algn="just" hangingPunct="1"/>
                      <a:r>
                        <a:rPr sz="1200" b="0" i="0" strike="noStrike" kern="1200" cap="none" dirty="0">
                          <a:solidFill>
                            <a:schemeClr val="tx1"/>
                          </a:solidFill>
                          <a:latin typeface="Gowun Dodum" charset="0"/>
                          <a:ea typeface="Gowun Dodum" charset="0"/>
                          <a:cs typeface="Arial" charset="0"/>
                        </a:rPr>
                        <a:t>마스크가 한쪽 귀에만 걸려 있는 상태로 입이 </a:t>
                      </a:r>
                      <a:r>
                        <a:rPr lang="ko-KR" sz="1200" b="0" i="0" strike="noStrike" kern="1200" cap="none" dirty="0">
                          <a:solidFill>
                            <a:schemeClr val="tx1"/>
                          </a:solidFill>
                          <a:latin typeface="Gowun Dodum" charset="0"/>
                          <a:ea typeface="Gowun Dodum" charset="0"/>
                          <a:cs typeface="Arial" charset="0"/>
                        </a:rPr>
                        <a:t>양쪽 귀까지 찢어져 있는 귀신이다.</a:t>
                      </a:r>
                      <a:endParaRPr lang="ko-KR" altLang="en-US" sz="1200" b="0" i="0" strike="noStrike" kern="1200" cap="none" dirty="0">
                        <a:solidFill>
                          <a:schemeClr val="tx1"/>
                        </a:solidFill>
                        <a:latin typeface="Gowun Dodum" charset="0"/>
                        <a:ea typeface="Gowun Dodum" charset="0"/>
                        <a:cs typeface="Arial" charset="0"/>
                      </a:endParaRPr>
                    </a:p>
                  </a:txBody>
                  <a:tcPr marL="90170" marR="90170" marT="46990" marB="46990"/>
                </a:tc>
                <a:extLst>
                  <a:ext uri="{0D108BD9-81ED-4DB2-BD59-A6C34878D82A}">
                    <a16:rowId xmlns:a16="http://schemas.microsoft.com/office/drawing/2014/main" val="10001"/>
                  </a:ext>
                </a:extLst>
              </a:tr>
            </a:tbl>
          </a:graphicData>
        </a:graphic>
      </p:graphicFrame>
      <p:graphicFrame>
        <p:nvGraphicFramePr>
          <p:cNvPr id="476" name="표 246"/>
          <p:cNvGraphicFramePr>
            <a:graphicFrameLocks noGrp="1"/>
          </p:cNvGraphicFramePr>
          <p:nvPr/>
        </p:nvGraphicFramePr>
        <p:xfrm>
          <a:off x="2005965" y="3646170"/>
          <a:ext cx="2076450" cy="1033145"/>
        </p:xfrm>
        <a:graphic>
          <a:graphicData uri="http://schemas.openxmlformats.org/drawingml/2006/table">
            <a:tbl>
              <a:tblPr firstRow="1" bandRow="1">
                <a:tableStyleId>{5940675A-B579-460E-94D1-54222C63F5DA}</a:tableStyleId>
              </a:tblPr>
              <a:tblGrid>
                <a:gridCol w="2076450">
                  <a:extLst>
                    <a:ext uri="{9D8B030D-6E8A-4147-A177-3AD203B41FA5}">
                      <a16:colId xmlns:a16="http://schemas.microsoft.com/office/drawing/2014/main" val="20000"/>
                    </a:ext>
                  </a:extLst>
                </a:gridCol>
              </a:tblGrid>
              <a:tr h="384810">
                <a:tc>
                  <a:txBody>
                    <a:bodyPr/>
                    <a:lstStyle/>
                    <a:p>
                      <a:pPr marL="0" indent="0" algn="ctr" hangingPunct="1"/>
                      <a:r>
                        <a:rPr sz="1600" b="1" i="0" strike="noStrike" kern="1200" cap="none">
                          <a:solidFill>
                            <a:schemeClr val="tx1"/>
                          </a:solidFill>
                          <a:latin typeface="Gowun Dodum" charset="0"/>
                          <a:ea typeface="Gowun Dodum" charset="0"/>
                          <a:cs typeface="Arial" charset="0"/>
                        </a:rPr>
                        <a:t>장산범</a:t>
                      </a:r>
                      <a:endParaRPr lang="ko-KR" altLang="en-US" sz="1600" b="1" i="0" strike="noStrike" kern="1200" cap="none">
                        <a:solidFill>
                          <a:schemeClr val="tx1"/>
                        </a:solidFill>
                        <a:latin typeface="Gowun Dodum" charset="0"/>
                        <a:ea typeface="Gowun Dodum" charset="0"/>
                        <a:cs typeface="Arial" charset="0"/>
                      </a:endParaRPr>
                    </a:p>
                  </a:txBody>
                  <a:tcPr marL="90170" marR="90170" marT="46990" marB="46990">
                    <a:solidFill>
                      <a:schemeClr val="bg1">
                        <a:lumMod val="85000"/>
                        <a:lumOff val="0"/>
                      </a:schemeClr>
                    </a:solidFill>
                  </a:tcPr>
                </a:tc>
                <a:extLst>
                  <a:ext uri="{0D108BD9-81ED-4DB2-BD59-A6C34878D82A}">
                    <a16:rowId xmlns:a16="http://schemas.microsoft.com/office/drawing/2014/main" val="10000"/>
                  </a:ext>
                </a:extLst>
              </a:tr>
              <a:tr h="648335">
                <a:tc>
                  <a:txBody>
                    <a:bodyPr/>
                    <a:lstStyle/>
                    <a:p>
                      <a:pPr marL="0" indent="0" algn="just" hangingPunct="1"/>
                      <a:r>
                        <a:rPr lang="ko-KR" sz="1200" b="0" i="0" strike="noStrike" kern="1200" cap="none">
                          <a:solidFill>
                            <a:schemeClr val="tx1"/>
                          </a:solidFill>
                          <a:latin typeface="Gowun Dodum" charset="0"/>
                          <a:ea typeface="Gowun Dodum" charset="0"/>
                          <a:cs typeface="Arial" charset="0"/>
                        </a:rPr>
                        <a:t>팀원의 목소리를 따라한다. 하얀색 털뭉치처럼 생겼다. 귀가 들리지 않는다.</a:t>
                      </a:r>
                      <a:endParaRPr lang="ko-KR" altLang="en-US" sz="1200" b="0" i="0" strike="noStrike" kern="1200" cap="none">
                        <a:solidFill>
                          <a:schemeClr val="tx1"/>
                        </a:solidFill>
                        <a:latin typeface="Gowun Dodum" charset="0"/>
                        <a:ea typeface="Gowun Dodum" charset="0"/>
                        <a:cs typeface="Arial" charset="0"/>
                      </a:endParaRPr>
                    </a:p>
                  </a:txBody>
                  <a:tcPr marL="90170" marR="90170" marT="46990" marB="46990"/>
                </a:tc>
                <a:extLst>
                  <a:ext uri="{0D108BD9-81ED-4DB2-BD59-A6C34878D82A}">
                    <a16:rowId xmlns:a16="http://schemas.microsoft.com/office/drawing/2014/main" val="10001"/>
                  </a:ext>
                </a:extLst>
              </a:tr>
            </a:tbl>
          </a:graphicData>
        </a:graphic>
      </p:graphicFrame>
      <p:graphicFrame>
        <p:nvGraphicFramePr>
          <p:cNvPr id="477" name="표 248"/>
          <p:cNvGraphicFramePr>
            <a:graphicFrameLocks noGrp="1"/>
          </p:cNvGraphicFramePr>
          <p:nvPr/>
        </p:nvGraphicFramePr>
        <p:xfrm>
          <a:off x="5927725" y="1132840"/>
          <a:ext cx="2076450" cy="1210310"/>
        </p:xfrm>
        <a:graphic>
          <a:graphicData uri="http://schemas.openxmlformats.org/drawingml/2006/table">
            <a:tbl>
              <a:tblPr firstRow="1" bandRow="1">
                <a:tableStyleId>{5940675A-B579-460E-94D1-54222C63F5DA}</a:tableStyleId>
              </a:tblPr>
              <a:tblGrid>
                <a:gridCol w="2076450">
                  <a:extLst>
                    <a:ext uri="{9D8B030D-6E8A-4147-A177-3AD203B41FA5}">
                      <a16:colId xmlns:a16="http://schemas.microsoft.com/office/drawing/2014/main" val="20000"/>
                    </a:ext>
                  </a:extLst>
                </a:gridCol>
              </a:tblGrid>
              <a:tr h="384810">
                <a:tc>
                  <a:txBody>
                    <a:bodyPr/>
                    <a:lstStyle/>
                    <a:p>
                      <a:pPr marL="0" indent="0" algn="ctr" hangingPunct="1"/>
                      <a:r>
                        <a:rPr sz="1600" b="1" i="0" strike="noStrike" kern="1200" cap="none">
                          <a:solidFill>
                            <a:schemeClr val="tx1"/>
                          </a:solidFill>
                          <a:latin typeface="Gowun Dodum" charset="0"/>
                          <a:ea typeface="Gowun Dodum" charset="0"/>
                          <a:cs typeface="Arial" charset="0"/>
                        </a:rPr>
                        <a:t>료멘스쿠나</a:t>
                      </a:r>
                      <a:endParaRPr lang="ko-KR" altLang="en-US" sz="1600" b="1" i="0" strike="noStrike" kern="1200" cap="none">
                        <a:solidFill>
                          <a:schemeClr val="tx1"/>
                        </a:solidFill>
                        <a:latin typeface="Gowun Dodum" charset="0"/>
                        <a:ea typeface="Gowun Dodum" charset="0"/>
                        <a:cs typeface="Arial" charset="0"/>
                      </a:endParaRPr>
                    </a:p>
                  </a:txBody>
                  <a:tcPr marL="90170" marR="90170" marT="46990" marB="46990">
                    <a:solidFill>
                      <a:schemeClr val="bg1">
                        <a:lumMod val="85000"/>
                        <a:lumOff val="0"/>
                      </a:schemeClr>
                    </a:solidFill>
                  </a:tcPr>
                </a:tc>
                <a:extLst>
                  <a:ext uri="{0D108BD9-81ED-4DB2-BD59-A6C34878D82A}">
                    <a16:rowId xmlns:a16="http://schemas.microsoft.com/office/drawing/2014/main" val="10000"/>
                  </a:ext>
                </a:extLst>
              </a:tr>
              <a:tr h="648335">
                <a:tc>
                  <a:txBody>
                    <a:bodyPr/>
                    <a:lstStyle/>
                    <a:p>
                      <a:pPr marL="0" indent="0" algn="just" hangingPunct="1"/>
                      <a:r>
                        <a:rPr lang="ko-KR" sz="1200" b="0" i="0" strike="noStrike" kern="1200" cap="none">
                          <a:solidFill>
                            <a:schemeClr val="tx1"/>
                          </a:solidFill>
                          <a:latin typeface="Gowun Dodum" charset="0"/>
                          <a:ea typeface="Gowun Dodum" charset="0"/>
                          <a:cs typeface="Arial" charset="0"/>
                        </a:rPr>
                        <a:t>거무죽죽한 나무 상자 안에 복싱 자세를 한 미라. 머리와 팔이 양쪽 각각 2개씩 달려있다.</a:t>
                      </a:r>
                      <a:endParaRPr lang="ko-KR" altLang="en-US" sz="1200" b="0" i="0" strike="noStrike" kern="1200" cap="none">
                        <a:solidFill>
                          <a:schemeClr val="tx1"/>
                        </a:solidFill>
                        <a:latin typeface="Gowun Dodum" charset="0"/>
                        <a:ea typeface="Gowun Dodum" charset="0"/>
                        <a:cs typeface="Arial" charset="0"/>
                      </a:endParaRPr>
                    </a:p>
                  </a:txBody>
                  <a:tcPr marL="90170" marR="90170" marT="46990" marB="46990"/>
                </a:tc>
                <a:extLst>
                  <a:ext uri="{0D108BD9-81ED-4DB2-BD59-A6C34878D82A}">
                    <a16:rowId xmlns:a16="http://schemas.microsoft.com/office/drawing/2014/main" val="10001"/>
                  </a:ext>
                </a:extLst>
              </a:tr>
            </a:tbl>
          </a:graphicData>
        </a:graphic>
      </p:graphicFrame>
      <p:graphicFrame>
        <p:nvGraphicFramePr>
          <p:cNvPr id="478" name="표 249"/>
          <p:cNvGraphicFramePr>
            <a:graphicFrameLocks noGrp="1"/>
          </p:cNvGraphicFramePr>
          <p:nvPr>
            <p:extLst>
              <p:ext uri="{D42A27DB-BD31-4B8C-83A1-F6EECF244321}">
                <p14:modId xmlns:p14="http://schemas.microsoft.com/office/powerpoint/2010/main" val="91555547"/>
              </p:ext>
            </p:extLst>
          </p:nvPr>
        </p:nvGraphicFramePr>
        <p:xfrm>
          <a:off x="5927725" y="2437553"/>
          <a:ext cx="2076450" cy="1033145"/>
        </p:xfrm>
        <a:graphic>
          <a:graphicData uri="http://schemas.openxmlformats.org/drawingml/2006/table">
            <a:tbl>
              <a:tblPr firstRow="1" bandRow="1">
                <a:tableStyleId>{5940675A-B579-460E-94D1-54222C63F5DA}</a:tableStyleId>
              </a:tblPr>
              <a:tblGrid>
                <a:gridCol w="2076450">
                  <a:extLst>
                    <a:ext uri="{9D8B030D-6E8A-4147-A177-3AD203B41FA5}">
                      <a16:colId xmlns:a16="http://schemas.microsoft.com/office/drawing/2014/main" val="20000"/>
                    </a:ext>
                  </a:extLst>
                </a:gridCol>
              </a:tblGrid>
              <a:tr h="384810">
                <a:tc>
                  <a:txBody>
                    <a:bodyPr/>
                    <a:lstStyle/>
                    <a:p>
                      <a:pPr marL="0" indent="0" algn="ctr" hangingPunct="1"/>
                      <a:r>
                        <a:rPr sz="1600" b="1" i="0" strike="noStrike" kern="1200" cap="none" dirty="0">
                          <a:solidFill>
                            <a:schemeClr val="tx1"/>
                          </a:solidFill>
                          <a:latin typeface="Gowun Dodum" charset="0"/>
                          <a:ea typeface="Gowun Dodum" charset="0"/>
                          <a:cs typeface="Arial" charset="0"/>
                        </a:rPr>
                        <a:t>달걀 귀신</a:t>
                      </a:r>
                      <a:endParaRPr lang="ko-KR" altLang="en-US" sz="1600" b="1" i="0" strike="noStrike" kern="1200" cap="none" dirty="0">
                        <a:solidFill>
                          <a:schemeClr val="tx1"/>
                        </a:solidFill>
                        <a:latin typeface="Gowun Dodum" charset="0"/>
                        <a:ea typeface="Gowun Dodum" charset="0"/>
                        <a:cs typeface="Arial" charset="0"/>
                      </a:endParaRPr>
                    </a:p>
                  </a:txBody>
                  <a:tcPr marL="90170" marR="90170" marT="46990" marB="46990">
                    <a:solidFill>
                      <a:schemeClr val="bg1">
                        <a:lumMod val="85000"/>
                        <a:lumOff val="0"/>
                      </a:schemeClr>
                    </a:solidFill>
                  </a:tcPr>
                </a:tc>
                <a:extLst>
                  <a:ext uri="{0D108BD9-81ED-4DB2-BD59-A6C34878D82A}">
                    <a16:rowId xmlns:a16="http://schemas.microsoft.com/office/drawing/2014/main" val="10000"/>
                  </a:ext>
                </a:extLst>
              </a:tr>
              <a:tr h="648335">
                <a:tc>
                  <a:txBody>
                    <a:bodyPr/>
                    <a:lstStyle/>
                    <a:p>
                      <a:pPr marL="0" indent="0" algn="just" hangingPunct="1"/>
                      <a:r>
                        <a:rPr lang="ko-KR" sz="1200" b="0" i="0" strike="noStrike" kern="1200" cap="none" dirty="0">
                          <a:solidFill>
                            <a:schemeClr val="tx1"/>
                          </a:solidFill>
                          <a:latin typeface="Gowun Dodum" charset="0"/>
                          <a:ea typeface="Gowun Dodum" charset="0"/>
                          <a:cs typeface="Arial" charset="0"/>
                        </a:rPr>
                        <a:t>얼굴에 아무것도 없다. 가까이에서 걷는 소리는 눈치챌 정도로 귀가 밝다.</a:t>
                      </a:r>
                      <a:endParaRPr lang="ko-KR" altLang="en-US" sz="1200" b="0" i="0" strike="noStrike" kern="1200" cap="none" dirty="0">
                        <a:solidFill>
                          <a:schemeClr val="tx1"/>
                        </a:solidFill>
                        <a:latin typeface="Gowun Dodum" charset="0"/>
                        <a:ea typeface="Gowun Dodum" charset="0"/>
                        <a:cs typeface="Arial" charset="0"/>
                      </a:endParaRPr>
                    </a:p>
                  </a:txBody>
                  <a:tcPr marL="90170" marR="90170" marT="46990" marB="46990"/>
                </a:tc>
                <a:extLst>
                  <a:ext uri="{0D108BD9-81ED-4DB2-BD59-A6C34878D82A}">
                    <a16:rowId xmlns:a16="http://schemas.microsoft.com/office/drawing/2014/main" val="10001"/>
                  </a:ext>
                </a:extLst>
              </a:tr>
            </a:tbl>
          </a:graphicData>
        </a:graphic>
      </p:graphicFrame>
      <p:graphicFrame>
        <p:nvGraphicFramePr>
          <p:cNvPr id="479" name="표 250"/>
          <p:cNvGraphicFramePr>
            <a:graphicFrameLocks noGrp="1"/>
          </p:cNvGraphicFramePr>
          <p:nvPr/>
        </p:nvGraphicFramePr>
        <p:xfrm>
          <a:off x="5927725" y="3618865"/>
          <a:ext cx="2076450" cy="1033145"/>
        </p:xfrm>
        <a:graphic>
          <a:graphicData uri="http://schemas.openxmlformats.org/drawingml/2006/table">
            <a:tbl>
              <a:tblPr firstRow="1" bandRow="1">
                <a:tableStyleId>{5940675A-B579-460E-94D1-54222C63F5DA}</a:tableStyleId>
              </a:tblPr>
              <a:tblGrid>
                <a:gridCol w="2076450">
                  <a:extLst>
                    <a:ext uri="{9D8B030D-6E8A-4147-A177-3AD203B41FA5}">
                      <a16:colId xmlns:a16="http://schemas.microsoft.com/office/drawing/2014/main" val="20000"/>
                    </a:ext>
                  </a:extLst>
                </a:gridCol>
              </a:tblGrid>
              <a:tr h="384810">
                <a:tc>
                  <a:txBody>
                    <a:bodyPr/>
                    <a:lstStyle/>
                    <a:p>
                      <a:pPr marL="0" indent="0" algn="ctr" hangingPunct="1"/>
                      <a:r>
                        <a:rPr lang="ko-KR" sz="1600" b="1" i="0" strike="noStrike" kern="1200" cap="none">
                          <a:solidFill>
                            <a:schemeClr val="tx1"/>
                          </a:solidFill>
                          <a:latin typeface="Gowun Dodum" charset="0"/>
                          <a:ea typeface="Gowun Dodum" charset="0"/>
                          <a:cs typeface="Arial" charset="0"/>
                        </a:rPr>
                        <a:t>테케테케</a:t>
                      </a:r>
                      <a:endParaRPr lang="ko-KR" altLang="en-US" sz="1600" b="1" i="0" strike="noStrike" kern="1200" cap="none">
                        <a:solidFill>
                          <a:schemeClr val="tx1"/>
                        </a:solidFill>
                        <a:latin typeface="Gowun Dodum" charset="0"/>
                        <a:ea typeface="Gowun Dodum" charset="0"/>
                        <a:cs typeface="Arial" charset="0"/>
                      </a:endParaRPr>
                    </a:p>
                  </a:txBody>
                  <a:tcPr marL="90170" marR="90170" marT="46990" marB="46990">
                    <a:solidFill>
                      <a:schemeClr val="bg1">
                        <a:lumMod val="85000"/>
                        <a:lumOff val="0"/>
                      </a:schemeClr>
                    </a:solidFill>
                  </a:tcPr>
                </a:tc>
                <a:extLst>
                  <a:ext uri="{0D108BD9-81ED-4DB2-BD59-A6C34878D82A}">
                    <a16:rowId xmlns:a16="http://schemas.microsoft.com/office/drawing/2014/main" val="10000"/>
                  </a:ext>
                </a:extLst>
              </a:tr>
              <a:tr h="648335">
                <a:tc>
                  <a:txBody>
                    <a:bodyPr/>
                    <a:lstStyle/>
                    <a:p>
                      <a:pPr marL="0" indent="0" algn="just" hangingPunct="1"/>
                      <a:r>
                        <a:rPr lang="ko-KR" sz="1200" b="0" i="0" strike="noStrike" kern="1200" cap="none">
                          <a:solidFill>
                            <a:schemeClr val="tx1"/>
                          </a:solidFill>
                          <a:latin typeface="Gowun Dodum" charset="0"/>
                          <a:ea typeface="Gowun Dodum" charset="0"/>
                          <a:cs typeface="Arial" charset="0"/>
                        </a:rPr>
                        <a:t>하반신이 없는 소녀의 모습을 하고 있으며, 눈이 좋고 속도가 굉장히 빠르다.</a:t>
                      </a:r>
                      <a:endParaRPr lang="ko-KR" altLang="en-US" sz="1200" b="0" i="0" strike="noStrike" kern="1200" cap="none">
                        <a:solidFill>
                          <a:schemeClr val="tx1"/>
                        </a:solidFill>
                        <a:latin typeface="Gowun Dodum" charset="0"/>
                        <a:ea typeface="Gowun Dodum" charset="0"/>
                        <a:cs typeface="Arial" charset="0"/>
                      </a:endParaRPr>
                    </a:p>
                  </a:txBody>
                  <a:tcPr marL="90170" marR="90170" marT="46990" marB="46990"/>
                </a:tc>
                <a:extLst>
                  <a:ext uri="{0D108BD9-81ED-4DB2-BD59-A6C34878D82A}">
                    <a16:rowId xmlns:a16="http://schemas.microsoft.com/office/drawing/2014/main" val="10001"/>
                  </a:ext>
                </a:extLst>
              </a:tr>
            </a:tbl>
          </a:graphicData>
        </a:graphic>
      </p:graphicFrame>
      <p:sp>
        <p:nvSpPr>
          <p:cNvPr id="480" name="텍스트 상자 204"/>
          <p:cNvSpPr txBox="1">
            <a:spLocks/>
          </p:cNvSpPr>
          <p:nvPr/>
        </p:nvSpPr>
        <p:spPr>
          <a:xfrm>
            <a:off x="7273290" y="4930775"/>
            <a:ext cx="161417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 챗GPT</a:t>
            </a:r>
            <a:endParaRPr lang="ko-KR" altLang="en-US" sz="800">
              <a:latin typeface="Gowun Dodum" charset="0"/>
              <a:ea typeface="Gowun Dodum"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
        <p:cNvGrpSpPr/>
        <p:nvPr/>
      </p:nvGrpSpPr>
      <p:grpSpPr>
        <a:xfrm>
          <a:off x="0" y="0"/>
          <a:ext cx="0" cy="0"/>
          <a:chOff x="0" y="0"/>
          <a:chExt cx="0" cy="0"/>
        </a:xfrm>
      </p:grpSpPr>
      <p:sp>
        <p:nvSpPr>
          <p:cNvPr id="464" name="Rect 0"/>
          <p:cNvSpPr>
            <a:spLocks/>
          </p:cNvSpPr>
          <p:nvPr/>
        </p:nvSpPr>
        <p:spPr>
          <a:xfrm>
            <a:off x="1271905" y="140843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5" name="Google Shape;465;p45"/>
          <p:cNvSpPr txBox="1">
            <a:spLocks noGrp="1"/>
          </p:cNvSpPr>
          <p:nvPr>
            <p:ph type="title"/>
          </p:nvPr>
        </p:nvSpPr>
        <p:spPr>
          <a:xfrm>
            <a:off x="720090" y="445135"/>
            <a:ext cx="7705725" cy="57467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lang="ko-KR" altLang="en-US" sz="2800" b="0" i="0" strike="noStrike" cap="none">
                <a:latin typeface="SB 어그로 Bold" charset="0"/>
                <a:ea typeface="SB 어그로 Bold" charset="0"/>
                <a:cs typeface="Figtree Black" charset="0"/>
              </a:rPr>
              <a:t>주요 맵</a:t>
            </a:r>
          </a:p>
        </p:txBody>
      </p:sp>
      <p:sp>
        <p:nvSpPr>
          <p:cNvPr id="471" name="텍스트 상자 70"/>
          <p:cNvSpPr txBox="1">
            <a:spLocks/>
          </p:cNvSpPr>
          <p:nvPr/>
        </p:nvSpPr>
        <p:spPr>
          <a:xfrm>
            <a:off x="460375" y="3646805"/>
            <a:ext cx="1531620" cy="370205"/>
          </a:xfrm>
          <a:prstGeom prst="rect">
            <a:avLst/>
          </a:prstGeom>
          <a:noFill/>
          <a:ln w="0" cap="flat" cmpd="sng">
            <a:solidFill>
              <a:schemeClr val="tx1">
                <a:alpha val="100000"/>
              </a:schemeClr>
            </a:solidFill>
            <a:prstDash val="solid"/>
          </a:ln>
        </p:spPr>
        <p:txBody>
          <a:bodyPr vert="horz" wrap="square" lIns="89535" tIns="46355" rIns="89535" bIns="46355" anchor="ctr">
            <a:spAutoFit/>
          </a:bodyPr>
          <a:lstStyle/>
          <a:p>
            <a:pPr marL="0" indent="0" algn="ctr" hangingPunct="1"/>
            <a:r>
              <a:rPr sz="1800" dirty="0">
                <a:latin typeface="Gowun Dodum" charset="0"/>
                <a:ea typeface="Gowun Dodum" charset="0"/>
              </a:rPr>
              <a:t>학교</a:t>
            </a:r>
            <a:endParaRPr lang="ko-KR" altLang="en-US" sz="1800" dirty="0">
              <a:latin typeface="Gowun Dodum" charset="0"/>
              <a:ea typeface="Gowun Dodum" charset="0"/>
            </a:endParaRPr>
          </a:p>
        </p:txBody>
      </p:sp>
      <p:pic>
        <p:nvPicPr>
          <p:cNvPr id="466" name="그림 65" descr="C:/Users/rtysu/AppData/Roaming/PolarisOffice/ETemp/24860_21213536/fImage15536410001726.jpeg"/>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a:off x="452755" y="1304925"/>
            <a:ext cx="1539875" cy="2341880"/>
          </a:xfrm>
          <a:prstGeom prst="rect">
            <a:avLst/>
          </a:prstGeom>
          <a:noFill/>
        </p:spPr>
      </p:pic>
      <p:sp>
        <p:nvSpPr>
          <p:cNvPr id="472" name="텍스트 상자 72"/>
          <p:cNvSpPr txBox="1">
            <a:spLocks/>
          </p:cNvSpPr>
          <p:nvPr/>
        </p:nvSpPr>
        <p:spPr>
          <a:xfrm>
            <a:off x="2176780" y="3646805"/>
            <a:ext cx="1553210" cy="370205"/>
          </a:xfrm>
          <a:prstGeom prst="rect">
            <a:avLst/>
          </a:prstGeom>
          <a:noFill/>
          <a:ln w="0" cap="flat" cmpd="sng">
            <a:solidFill>
              <a:schemeClr val="tx1">
                <a:alpha val="100000"/>
              </a:schemeClr>
            </a:solidFill>
            <a:prstDash val="solid"/>
          </a:ln>
        </p:spPr>
        <p:txBody>
          <a:bodyPr vert="horz" wrap="square" lIns="89535" tIns="46355" rIns="89535" bIns="46355" anchor="ctr">
            <a:spAutoFit/>
          </a:bodyPr>
          <a:lstStyle/>
          <a:p>
            <a:pPr marL="0" indent="0" algn="ctr" hangingPunct="1"/>
            <a:r>
              <a:rPr lang="ko-KR" sz="1800" dirty="0">
                <a:latin typeface="Gowun Dodum" charset="0"/>
                <a:ea typeface="Gowun Dodum" charset="0"/>
              </a:rPr>
              <a:t>지하철 역</a:t>
            </a:r>
            <a:endParaRPr lang="ko-KR" altLang="en-US" sz="1800" dirty="0">
              <a:latin typeface="Gowun Dodum" charset="0"/>
              <a:ea typeface="Gowun Dodum" charset="0"/>
            </a:endParaRPr>
          </a:p>
        </p:txBody>
      </p:sp>
      <p:sp>
        <p:nvSpPr>
          <p:cNvPr id="473" name="텍스트 상자 73"/>
          <p:cNvSpPr txBox="1">
            <a:spLocks/>
          </p:cNvSpPr>
          <p:nvPr/>
        </p:nvSpPr>
        <p:spPr>
          <a:xfrm>
            <a:off x="3901440" y="3646805"/>
            <a:ext cx="1428750" cy="370205"/>
          </a:xfrm>
          <a:prstGeom prst="rect">
            <a:avLst/>
          </a:prstGeom>
          <a:noFill/>
          <a:ln w="0" cap="flat" cmpd="sng">
            <a:solidFill>
              <a:schemeClr val="tx1">
                <a:alpha val="100000"/>
              </a:schemeClr>
            </a:solidFill>
            <a:prstDash val="solid"/>
          </a:ln>
        </p:spPr>
        <p:txBody>
          <a:bodyPr vert="horz" wrap="square" lIns="89535" tIns="46355" rIns="89535" bIns="46355" anchor="ctr">
            <a:spAutoFit/>
          </a:bodyPr>
          <a:lstStyle/>
          <a:p>
            <a:pPr marL="0" indent="0" algn="ctr" hangingPunct="1"/>
            <a:r>
              <a:rPr sz="1800" dirty="0">
                <a:latin typeface="Gowun Dodum" charset="0"/>
                <a:ea typeface="Gowun Dodum" charset="0"/>
              </a:rPr>
              <a:t>아파트</a:t>
            </a:r>
            <a:endParaRPr lang="ko-KR" altLang="en-US" sz="1800" dirty="0">
              <a:latin typeface="Gowun Dodum" charset="0"/>
              <a:ea typeface="Gowun Dodum" charset="0"/>
            </a:endParaRPr>
          </a:p>
        </p:txBody>
      </p:sp>
      <p:sp>
        <p:nvSpPr>
          <p:cNvPr id="474" name="텍스트 상자 74"/>
          <p:cNvSpPr txBox="1">
            <a:spLocks/>
          </p:cNvSpPr>
          <p:nvPr/>
        </p:nvSpPr>
        <p:spPr>
          <a:xfrm>
            <a:off x="5507990" y="3646805"/>
            <a:ext cx="1545590" cy="370205"/>
          </a:xfrm>
          <a:prstGeom prst="rect">
            <a:avLst/>
          </a:prstGeom>
          <a:noFill/>
          <a:ln w="0" cap="flat" cmpd="sng">
            <a:solidFill>
              <a:schemeClr val="tx1">
                <a:alpha val="100000"/>
              </a:schemeClr>
            </a:solidFill>
            <a:prstDash val="solid"/>
          </a:ln>
        </p:spPr>
        <p:txBody>
          <a:bodyPr vert="horz" wrap="square" lIns="89535" tIns="46355" rIns="89535" bIns="46355" anchor="ctr">
            <a:spAutoFit/>
          </a:bodyPr>
          <a:lstStyle/>
          <a:p>
            <a:pPr marL="0" indent="0" algn="ctr" hangingPunct="1"/>
            <a:r>
              <a:rPr sz="1800" dirty="0">
                <a:latin typeface="Gowun Dodum" charset="0"/>
                <a:ea typeface="Gowun Dodum" charset="0"/>
              </a:rPr>
              <a:t>빌라</a:t>
            </a:r>
            <a:endParaRPr lang="ko-KR" altLang="en-US" sz="1800" dirty="0">
              <a:latin typeface="Gowun Dodum" charset="0"/>
              <a:ea typeface="Gowun Dodum" charset="0"/>
            </a:endParaRPr>
          </a:p>
        </p:txBody>
      </p:sp>
      <p:sp>
        <p:nvSpPr>
          <p:cNvPr id="475" name="텍스트 상자 75"/>
          <p:cNvSpPr txBox="1">
            <a:spLocks/>
          </p:cNvSpPr>
          <p:nvPr/>
        </p:nvSpPr>
        <p:spPr>
          <a:xfrm>
            <a:off x="7197725" y="3646805"/>
            <a:ext cx="1483995" cy="370205"/>
          </a:xfrm>
          <a:prstGeom prst="rect">
            <a:avLst/>
          </a:prstGeom>
          <a:noFill/>
          <a:ln w="0" cap="flat" cmpd="sng">
            <a:solidFill>
              <a:schemeClr val="tx1">
                <a:alpha val="100000"/>
              </a:schemeClr>
            </a:solidFill>
            <a:prstDash val="solid"/>
          </a:ln>
        </p:spPr>
        <p:txBody>
          <a:bodyPr vert="horz" wrap="square" lIns="89535" tIns="46355" rIns="89535" bIns="46355" anchor="ctr">
            <a:spAutoFit/>
          </a:bodyPr>
          <a:lstStyle/>
          <a:p>
            <a:pPr marL="0" indent="0" algn="ctr" hangingPunct="1"/>
            <a:r>
              <a:rPr sz="1800" dirty="0">
                <a:latin typeface="Gowun Dodum" charset="0"/>
                <a:ea typeface="Gowun Dodum" charset="0"/>
              </a:rPr>
              <a:t>병원</a:t>
            </a:r>
            <a:endParaRPr lang="ko-KR" altLang="en-US" sz="1800" dirty="0">
              <a:latin typeface="Gowun Dodum" charset="0"/>
              <a:ea typeface="Gowun Dodum" charset="0"/>
            </a:endParaRPr>
          </a:p>
        </p:txBody>
      </p:sp>
      <p:pic>
        <p:nvPicPr>
          <p:cNvPr id="467" name="그림 66" descr="C:/Users/rtysu/AppData/Roaming/PolarisOffice/ETemp/24860_21213536/fImage20574710014771.jpeg"/>
          <p:cNvPicPr>
            <a:picLocks noChangeAspect="1"/>
          </p:cNvPicPr>
          <p:nvPr/>
        </p:nvPicPr>
        <p:blipFill rotWithShape="1">
          <a:blip r:embed="rId4" cstate="print">
            <a:extLst>
              <a:ext uri="{28A0092B-C50C-407E-A947-70E740481C1C}">
                <a14:useLocalDpi xmlns:a14="http://schemas.microsoft.com/office/drawing/2010/main" val="0"/>
              </a:ext>
            </a:extLst>
          </a:blip>
          <a:stretch>
            <a:fillRect/>
          </a:stretch>
        </p:blipFill>
        <p:spPr>
          <a:xfrm>
            <a:off x="2169795" y="1304925"/>
            <a:ext cx="1567180" cy="2342515"/>
          </a:xfrm>
          <a:prstGeom prst="rect">
            <a:avLst/>
          </a:prstGeom>
          <a:noFill/>
        </p:spPr>
      </p:pic>
      <p:pic>
        <p:nvPicPr>
          <p:cNvPr id="468" name="그림 67" descr="C:/Users/rtysu/AppData/Roaming/PolarisOffice/ETemp/24860_21213536/fImage25501510021538.jpeg"/>
          <p:cNvPicPr>
            <a:picLocks noChangeAspect="1"/>
          </p:cNvPicPr>
          <p:nvPr/>
        </p:nvPicPr>
        <p:blipFill rotWithShape="1">
          <a:blip r:embed="rId5" cstate="print">
            <a:extLst>
              <a:ext uri="{28A0092B-C50C-407E-A947-70E740481C1C}">
                <a14:useLocalDpi xmlns:a14="http://schemas.microsoft.com/office/drawing/2010/main" val="0"/>
              </a:ext>
            </a:extLst>
          </a:blip>
          <a:stretch>
            <a:fillRect/>
          </a:stretch>
        </p:blipFill>
        <p:spPr>
          <a:xfrm>
            <a:off x="3893820" y="1304924"/>
            <a:ext cx="1435735" cy="2342515"/>
          </a:xfrm>
          <a:prstGeom prst="rect">
            <a:avLst/>
          </a:prstGeom>
          <a:noFill/>
        </p:spPr>
      </p:pic>
      <p:pic>
        <p:nvPicPr>
          <p:cNvPr id="469" name="그림 68" descr="C:/Users/rtysu/AppData/Roaming/PolarisOffice/ETemp/24860_21213536/fImage21844210031869.jpeg"/>
          <p:cNvPicPr>
            <a:picLocks noChangeAspect="1"/>
          </p:cNvPicPr>
          <p:nvPr/>
        </p:nvPicPr>
        <p:blipFill rotWithShape="1">
          <a:blip r:embed="rId6" cstate="print">
            <a:extLst>
              <a:ext uri="{28A0092B-C50C-407E-A947-70E740481C1C}">
                <a14:useLocalDpi xmlns:a14="http://schemas.microsoft.com/office/drawing/2010/main" val="0"/>
              </a:ext>
            </a:extLst>
          </a:blip>
          <a:stretch>
            <a:fillRect/>
          </a:stretch>
        </p:blipFill>
        <p:spPr>
          <a:xfrm>
            <a:off x="5499735" y="1304925"/>
            <a:ext cx="1553845" cy="2342515"/>
          </a:xfrm>
          <a:prstGeom prst="rect">
            <a:avLst/>
          </a:prstGeom>
          <a:noFill/>
        </p:spPr>
      </p:pic>
      <p:pic>
        <p:nvPicPr>
          <p:cNvPr id="470" name="그림 69" descr="C:/Users/rtysu/AppData/Roaming/PolarisOffice/ETemp/24860_21213536/fImage7365410049912.jpeg"/>
          <p:cNvPicPr>
            <a:picLocks noChangeAspect="1"/>
          </p:cNvPicPr>
          <p:nvPr/>
        </p:nvPicPr>
        <p:blipFill rotWithShape="1">
          <a:blip r:embed="rId7" cstate="print">
            <a:extLst>
              <a:ext uri="{28A0092B-C50C-407E-A947-70E740481C1C}">
                <a14:useLocalDpi xmlns:a14="http://schemas.microsoft.com/office/drawing/2010/main" val="0"/>
              </a:ext>
            </a:extLst>
          </a:blip>
          <a:stretch>
            <a:fillRect/>
          </a:stretch>
        </p:blipFill>
        <p:spPr>
          <a:xfrm>
            <a:off x="7190740" y="1304925"/>
            <a:ext cx="1487805" cy="2342515"/>
          </a:xfrm>
          <a:prstGeom prst="rect">
            <a:avLst/>
          </a:prstGeom>
          <a:noFill/>
        </p:spPr>
      </p:pic>
      <p:sp>
        <p:nvSpPr>
          <p:cNvPr id="476" name="텍스트 상자 205"/>
          <p:cNvSpPr txBox="1">
            <a:spLocks/>
          </p:cNvSpPr>
          <p:nvPr/>
        </p:nvSpPr>
        <p:spPr>
          <a:xfrm>
            <a:off x="7658100" y="4930775"/>
            <a:ext cx="125730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a:t>
            </a:r>
            <a:endParaRPr lang="ko-KR" altLang="en-US" sz="800">
              <a:latin typeface="Gowun Dodum" charset="0"/>
              <a:ea typeface="Gowun Dodum"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Shape 288"/>
        <p:cNvGrpSpPr/>
        <p:nvPr/>
      </p:nvGrpSpPr>
      <p:grpSpPr>
        <a:xfrm>
          <a:off x="0" y="0"/>
          <a:ext cx="0" cy="0"/>
          <a:chOff x="0" y="0"/>
          <a:chExt cx="0" cy="0"/>
        </a:xfrm>
      </p:grpSpPr>
      <p:sp>
        <p:nvSpPr>
          <p:cNvPr id="6" name="Google Shape;856;p60"/>
          <p:cNvSpPr txBox="1">
            <a:spLocks/>
          </p:cNvSpPr>
          <p:nvPr/>
        </p:nvSpPr>
        <p:spPr>
          <a:xfrm>
            <a:off x="1094105" y="778510"/>
            <a:ext cx="4449445" cy="1059815"/>
          </a:xfrm>
          <a:prstGeom prst="rect">
            <a:avLst/>
          </a:prstGeom>
          <a:noFill/>
          <a:ln>
            <a:noFill/>
            <a:prstDash/>
          </a:ln>
        </p:spPr>
        <p:txBody>
          <a:bodyPr spcFirstLastPara="1" vert="horz" wrap="square" lIns="91440" tIns="91440" rIns="91440" bIns="91440" numCol="1"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SzPts val="2800"/>
              <a:buFontTx/>
              <a:buNone/>
              <a:defRPr lang="en-GB" altLang="en-US" sz="3800" b="0" i="0" u="none" strike="noStrike" cap="none">
                <a:solidFill>
                  <a:schemeClr val="dk1"/>
                </a:solidFill>
                <a:latin typeface="Figtree Black"/>
                <a:ea typeface="Figtree Black"/>
                <a:cs typeface="Figtree Black"/>
                <a:sym typeface="Figtree Black"/>
              </a:defRPr>
            </a:lvl1pPr>
            <a:lvl2pPr marL="0" marR="0" lvl="1" indent="0" algn="ctr" rtl="0">
              <a:lnSpc>
                <a:spcPct val="100000"/>
              </a:lnSpc>
              <a:spcBef>
                <a:spcPts val="0"/>
              </a:spcBef>
              <a:spcAft>
                <a:spcPts val="0"/>
              </a:spcAft>
              <a:buClr>
                <a:schemeClr val="dk1"/>
              </a:buClr>
              <a:buSzPts val="3000"/>
              <a:buFontTx/>
              <a:buNone/>
              <a:defRPr lang="en-GB" altLang="en-US" sz="5200" b="0" i="0" u="none" strike="noStrike" cap="none">
                <a:solidFill>
                  <a:schemeClr val="dk1"/>
                </a:solidFill>
                <a:latin typeface="Figtree Black"/>
                <a:ea typeface="Figtree Black"/>
                <a:cs typeface="Figtree Black"/>
                <a:sym typeface="Figtree Black"/>
              </a:defRPr>
            </a:lvl2pPr>
            <a:lvl3pPr marL="0" marR="0" lvl="2" indent="0" algn="ctr" rtl="0">
              <a:lnSpc>
                <a:spcPct val="100000"/>
              </a:lnSpc>
              <a:spcBef>
                <a:spcPts val="0"/>
              </a:spcBef>
              <a:spcAft>
                <a:spcPts val="0"/>
              </a:spcAft>
              <a:buClr>
                <a:schemeClr val="dk1"/>
              </a:buClr>
              <a:buSzPts val="3000"/>
              <a:buFontTx/>
              <a:buNone/>
              <a:defRPr lang="en-GB" altLang="en-US" sz="5200" b="0" i="0" u="none" strike="noStrike" cap="none">
                <a:solidFill>
                  <a:schemeClr val="dk1"/>
                </a:solidFill>
                <a:latin typeface="Figtree Black"/>
                <a:ea typeface="Figtree Black"/>
                <a:cs typeface="Figtree Black"/>
                <a:sym typeface="Figtree Black"/>
              </a:defRPr>
            </a:lvl3pPr>
            <a:lvl4pPr marL="0" marR="0" lvl="3" indent="0" algn="ctr" rtl="0">
              <a:lnSpc>
                <a:spcPct val="100000"/>
              </a:lnSpc>
              <a:spcBef>
                <a:spcPts val="0"/>
              </a:spcBef>
              <a:spcAft>
                <a:spcPts val="0"/>
              </a:spcAft>
              <a:buClr>
                <a:schemeClr val="dk1"/>
              </a:buClr>
              <a:buSzPts val="3000"/>
              <a:buFontTx/>
              <a:buNone/>
              <a:defRPr lang="en-GB" altLang="en-US" sz="5200" b="0" i="0" u="none" strike="noStrike" cap="none">
                <a:solidFill>
                  <a:schemeClr val="dk1"/>
                </a:solidFill>
                <a:latin typeface="Figtree Black"/>
                <a:ea typeface="Figtree Black"/>
                <a:cs typeface="Figtree Black"/>
                <a:sym typeface="Figtree Black"/>
              </a:defRPr>
            </a:lvl4pPr>
            <a:lvl5pPr marL="0" marR="0" lvl="4" indent="0" algn="ctr" rtl="0">
              <a:lnSpc>
                <a:spcPct val="100000"/>
              </a:lnSpc>
              <a:spcBef>
                <a:spcPts val="0"/>
              </a:spcBef>
              <a:spcAft>
                <a:spcPts val="0"/>
              </a:spcAft>
              <a:buClr>
                <a:schemeClr val="dk1"/>
              </a:buClr>
              <a:buSzPts val="3000"/>
              <a:buFontTx/>
              <a:buNone/>
              <a:defRPr lang="en-GB" altLang="en-US" sz="5200" b="0" i="0" u="none" strike="noStrike" cap="none">
                <a:solidFill>
                  <a:schemeClr val="dk1"/>
                </a:solidFill>
                <a:latin typeface="Figtree Black"/>
                <a:ea typeface="Figtree Black"/>
                <a:cs typeface="Figtree Black"/>
                <a:sym typeface="Figtree Black"/>
              </a:defRPr>
            </a:lvl5pPr>
            <a:lvl6pPr marL="0" marR="0" lvl="5" indent="0" algn="ctr" rtl="0">
              <a:lnSpc>
                <a:spcPct val="100000"/>
              </a:lnSpc>
              <a:spcBef>
                <a:spcPts val="0"/>
              </a:spcBef>
              <a:spcAft>
                <a:spcPts val="0"/>
              </a:spcAft>
              <a:buClr>
                <a:schemeClr val="dk1"/>
              </a:buClr>
              <a:buSzPts val="3000"/>
              <a:buFontTx/>
              <a:buNone/>
              <a:defRPr lang="en-GB" altLang="en-US" sz="5200" b="0" i="0" u="none" strike="noStrike" cap="none">
                <a:solidFill>
                  <a:schemeClr val="dk1"/>
                </a:solidFill>
                <a:latin typeface="Figtree Black"/>
                <a:ea typeface="Figtree Black"/>
                <a:cs typeface="Figtree Black"/>
                <a:sym typeface="Figtree Black"/>
              </a:defRPr>
            </a:lvl6pPr>
            <a:lvl7pPr marL="0" marR="0" lvl="6" indent="0" algn="ctr" rtl="0">
              <a:lnSpc>
                <a:spcPct val="100000"/>
              </a:lnSpc>
              <a:spcBef>
                <a:spcPts val="0"/>
              </a:spcBef>
              <a:spcAft>
                <a:spcPts val="0"/>
              </a:spcAft>
              <a:buClr>
                <a:schemeClr val="dk1"/>
              </a:buClr>
              <a:buSzPts val="3000"/>
              <a:buFontTx/>
              <a:buNone/>
              <a:defRPr lang="en-GB" altLang="en-US" sz="5200" b="0" i="0" u="none" strike="noStrike" cap="none">
                <a:solidFill>
                  <a:schemeClr val="dk1"/>
                </a:solidFill>
                <a:latin typeface="Figtree Black"/>
                <a:ea typeface="Figtree Black"/>
                <a:cs typeface="Figtree Black"/>
                <a:sym typeface="Figtree Black"/>
              </a:defRPr>
            </a:lvl7pPr>
            <a:lvl8pPr marL="0" marR="0" lvl="7" indent="0" algn="ctr" rtl="0">
              <a:lnSpc>
                <a:spcPct val="100000"/>
              </a:lnSpc>
              <a:spcBef>
                <a:spcPts val="0"/>
              </a:spcBef>
              <a:spcAft>
                <a:spcPts val="0"/>
              </a:spcAft>
              <a:buClr>
                <a:schemeClr val="dk1"/>
              </a:buClr>
              <a:buSzPts val="3000"/>
              <a:buFontTx/>
              <a:buNone/>
              <a:defRPr lang="en-GB" altLang="en-US" sz="5200" b="0" i="0" u="none" strike="noStrike" cap="none">
                <a:solidFill>
                  <a:schemeClr val="dk1"/>
                </a:solidFill>
                <a:latin typeface="Figtree Black"/>
                <a:ea typeface="Figtree Black"/>
                <a:cs typeface="Figtree Black"/>
                <a:sym typeface="Figtree Black"/>
              </a:defRPr>
            </a:lvl8pPr>
            <a:lvl9pPr marL="0" marR="0" lvl="8" indent="0" algn="ctr" rtl="0">
              <a:lnSpc>
                <a:spcPct val="100000"/>
              </a:lnSpc>
              <a:spcBef>
                <a:spcPts val="0"/>
              </a:spcBef>
              <a:spcAft>
                <a:spcPts val="0"/>
              </a:spcAft>
              <a:buClr>
                <a:schemeClr val="dk1"/>
              </a:buClr>
              <a:buSzPts val="3000"/>
              <a:buFontTx/>
              <a:buNone/>
              <a:defRPr lang="en-GB" altLang="en-US" sz="5200" b="0" i="0" u="none" strike="noStrike" cap="none">
                <a:solidFill>
                  <a:schemeClr val="dk1"/>
                </a:solidFill>
                <a:latin typeface="Figtree Black"/>
                <a:ea typeface="Figtree Black"/>
                <a:cs typeface="Figtree Black"/>
                <a:sym typeface="Figtree Black"/>
              </a:defRPr>
            </a:lvl9pPr>
          </a:lstStyle>
          <a:p>
            <a:r>
              <a:rPr lang="en-US" sz="6000" dirty="0" smtClean="0">
                <a:latin typeface="SB 어그로 Bold" panose="02020603020101020101" pitchFamily="18" charset="-127"/>
                <a:ea typeface="SB 어그로 Bold" panose="02020603020101020101" pitchFamily="18" charset="-127"/>
              </a:rPr>
              <a:t>Thanks</a:t>
            </a:r>
            <a:r>
              <a:rPr lang="en-US" sz="6000" dirty="0" smtClean="0"/>
              <a:t>!</a:t>
            </a:r>
            <a:endParaRPr lang="en-US" altLang="ko-KR" sz="6000" dirty="0"/>
          </a:p>
        </p:txBody>
      </p:sp>
    </p:spTree>
    <p:extLst>
      <p:ext uri="{BB962C8B-B14F-4D97-AF65-F5344CB8AC3E}">
        <p14:creationId xmlns:p14="http://schemas.microsoft.com/office/powerpoint/2010/main" val="242950095"/>
      </p:ext>
    </p:extLst>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Shape 294"/>
        <p:cNvGrpSpPr/>
        <p:nvPr/>
      </p:nvGrpSpPr>
      <p:grpSpPr>
        <a:xfrm>
          <a:off x="0" y="0"/>
          <a:ext cx="0" cy="0"/>
          <a:chOff x="0" y="0"/>
          <a:chExt cx="0" cy="0"/>
        </a:xfrm>
      </p:grpSpPr>
      <p:sp>
        <p:nvSpPr>
          <p:cNvPr id="296" name="Google Shape;296;p34"/>
          <p:cNvSpPr txBox="1">
            <a:spLocks noGrp="1"/>
          </p:cNvSpPr>
          <p:nvPr>
            <p:ph type="body" idx="4294967295"/>
          </p:nvPr>
        </p:nvSpPr>
        <p:spPr>
          <a:xfrm>
            <a:off x="5844540" y="2299970"/>
            <a:ext cx="2789555" cy="1443355"/>
          </a:xfrm>
          <a:prstGeom prst="rect">
            <a:avLst/>
          </a:prstGeom>
          <a:solidFill>
            <a:schemeClr val="bg1">
              <a:lumMod val="85000"/>
              <a:lumOff val="0"/>
            </a:schemeClr>
          </a:solidFill>
          <a:ln>
            <a:noFill/>
            <a:prstDash/>
          </a:ln>
        </p:spPr>
        <p:txBody>
          <a:bodyPr vert="horz" wrap="square" lIns="91440" tIns="91440" rIns="91440" bIns="91440" numCol="1" anchor="t">
            <a:noAutofit/>
          </a:bodyPr>
          <a:lstStyle/>
          <a:p>
            <a:pPr marL="0" indent="0" algn="l" rtl="0">
              <a:lnSpc>
                <a:spcPct val="100000"/>
              </a:lnSpc>
              <a:spcBef>
                <a:spcPts val="0"/>
              </a:spcBef>
              <a:spcAft>
                <a:spcPts val="0"/>
              </a:spcAft>
              <a:buFontTx/>
              <a:buNone/>
            </a:pPr>
            <a:r>
              <a:rPr lang="ko-KR">
                <a:latin typeface="Gowun Dodum" charset="0"/>
                <a:ea typeface="Gowun Dodum" charset="0"/>
                <a:cs typeface="Hanken Grotesk" charset="0"/>
              </a:rPr>
              <a:t>6명의 플레이어가 30일동안 협동하여 각종 맵들에서 아이템을 모아 시스템 창을 통해 판매하고 번 돈으로 동아리방 업그레이드, 능력 개방 등의 악마의 부활을 저지할 능력을 갖추는 게 목표</a:t>
            </a:r>
            <a:endParaRPr lang="ko-KR" altLang="en-US">
              <a:latin typeface="Gowun Dodum" charset="0"/>
              <a:ea typeface="Gowun Dodum" charset="0"/>
              <a:cs typeface="Hanken Grotesk" charset="0"/>
            </a:endParaRPr>
          </a:p>
        </p:txBody>
      </p:sp>
      <p:pic>
        <p:nvPicPr>
          <p:cNvPr id="297" name="그림 1" descr="C:/Users/rtysu/AppData/Roaming/PolarisOffice/ETemp/24860_21213536/fImage2638871105541.png"/>
          <p:cNvPicPr>
            <a:picLocks noChangeAspect="1"/>
          </p:cNvPicPr>
          <p:nvPr/>
        </p:nvPicPr>
        <p:blipFill rotWithShape="1">
          <a:blip r:embed="rId3" cstate="hqprint">
            <a:extLst>
              <a:ext uri="{28A0092B-C50C-407E-A947-70E740481C1C}">
                <a14:useLocalDpi xmlns:a14="http://schemas.microsoft.com/office/drawing/2010/main"/>
              </a:ext>
            </a:extLst>
          </a:blip>
          <a:stretch>
            <a:fillRect/>
          </a:stretch>
        </p:blipFill>
        <p:spPr>
          <a:xfrm>
            <a:off x="744220" y="990600"/>
            <a:ext cx="2163445" cy="3290570"/>
          </a:xfrm>
          <a:prstGeom prst="rect">
            <a:avLst/>
          </a:prstGeom>
          <a:noFill/>
        </p:spPr>
      </p:pic>
      <p:pic>
        <p:nvPicPr>
          <p:cNvPr id="298" name="그림 2" descr="C:/Users/rtysu/AppData/Roaming/PolarisOffice/ETemp/24860_21213536/fImage231843110568467.jpeg"/>
          <p:cNvPicPr>
            <a:picLocks noChangeAspect="1"/>
          </p:cNvPicPr>
          <p:nvPr/>
        </p:nvPicPr>
        <p:blipFill rotWithShape="1">
          <a:blip r:embed="rId4" cstate="hqprint">
            <a:extLst>
              <a:ext uri="{28A0092B-C50C-407E-A947-70E740481C1C}">
                <a14:useLocalDpi xmlns:a14="http://schemas.microsoft.com/office/drawing/2010/main"/>
              </a:ext>
            </a:extLst>
          </a:blip>
          <a:stretch>
            <a:fillRect/>
          </a:stretch>
        </p:blipFill>
        <p:spPr>
          <a:xfrm>
            <a:off x="3001010" y="981710"/>
            <a:ext cx="2531110" cy="3294380"/>
          </a:xfrm>
          <a:prstGeom prst="rect">
            <a:avLst/>
          </a:prstGeom>
          <a:noFill/>
        </p:spPr>
      </p:pic>
      <p:sp>
        <p:nvSpPr>
          <p:cNvPr id="300" name="Google 21"/>
          <p:cNvSpPr txBox="1">
            <a:spLocks noGrp="1"/>
          </p:cNvSpPr>
          <p:nvPr>
            <p:ph type="title" idx="1"/>
          </p:nvPr>
        </p:nvSpPr>
        <p:spPr>
          <a:xfrm>
            <a:off x="690880" y="280035"/>
            <a:ext cx="7706360" cy="575310"/>
          </a:xfrm>
          <a:prstGeom prst="rect">
            <a:avLst/>
          </a:prstGeom>
          <a:noFill/>
          <a:ln>
            <a:noFill/>
            <a:prstDash/>
          </a:ln>
        </p:spPr>
        <p:txBody>
          <a:bodyPr vert="horz" wrap="square" lIns="91440" tIns="91440" rIns="91440" bIns="91440" numCol="1" anchor="t">
            <a:noAutofit/>
          </a:bodyPr>
          <a:lstStyle/>
          <a:p>
            <a:pPr marL="0" indent="0" algn="l" rtl="0">
              <a:lnSpc>
                <a:spcPct val="100000"/>
              </a:lnSpc>
              <a:spcBef>
                <a:spcPts val="0"/>
              </a:spcBef>
              <a:spcAft>
                <a:spcPts val="0"/>
              </a:spcAft>
              <a:buFontTx/>
              <a:buNone/>
            </a:pPr>
            <a:r>
              <a:rPr lang="ko-KR" altLang="en-US" sz="2800" b="0" i="0" strike="noStrike" cap="none">
                <a:latin typeface="SB 어그로 Bold" charset="0"/>
                <a:ea typeface="SB 어그로 Bold" charset="0"/>
                <a:cs typeface="Figtree Black" charset="0"/>
              </a:rPr>
              <a:t>게임 개요</a:t>
            </a:r>
          </a:p>
        </p:txBody>
      </p:sp>
      <p:sp>
        <p:nvSpPr>
          <p:cNvPr id="301" name="텍스트 상자 187"/>
          <p:cNvSpPr txBox="1">
            <a:spLocks/>
          </p:cNvSpPr>
          <p:nvPr/>
        </p:nvSpPr>
        <p:spPr>
          <a:xfrm>
            <a:off x="748665" y="4278630"/>
            <a:ext cx="2157095" cy="216535"/>
          </a:xfrm>
          <a:prstGeom prst="rect">
            <a:avLst/>
          </a:prstGeom>
          <a:noFill/>
          <a:ln>
            <a:noFill/>
            <a:prstDash/>
          </a:ln>
        </p:spPr>
        <p:txBody>
          <a:bodyPr vert="horz" wrap="square" lIns="89535" tIns="46355" rIns="89535" bIns="46355" anchor="t">
            <a:spAutoFit/>
          </a:bodyPr>
          <a:lstStyle/>
          <a:p>
            <a:pPr marL="0" indent="0" algn="l" rtl="0">
              <a:lnSpc>
                <a:spcPct val="100000"/>
              </a:lnSpc>
              <a:spcBef>
                <a:spcPts val="0"/>
              </a:spcBef>
              <a:spcAft>
                <a:spcPts val="0"/>
              </a:spcAft>
              <a:buFontTx/>
              <a:buNone/>
            </a:pPr>
            <a:r>
              <a:rPr lang="ko-KR" sz="800">
                <a:latin typeface="Gowun Dodum" charset="0"/>
                <a:ea typeface="Gowun Dodum" charset="0"/>
                <a:cs typeface="Hanken Grotesk" charset="0"/>
              </a:rPr>
              <a:t>평소에 굉장히 감명깊게 읽던 소설 ‘괴담 동아리’</a:t>
            </a:r>
            <a:endParaRPr lang="ko-KR" altLang="en-US" sz="800">
              <a:latin typeface="맑은 고딕" charset="0"/>
              <a:ea typeface="맑은 고딕" charset="0"/>
            </a:endParaRPr>
          </a:p>
        </p:txBody>
      </p:sp>
      <p:sp>
        <p:nvSpPr>
          <p:cNvPr id="302" name="텍스트 상자 188"/>
          <p:cNvSpPr txBox="1">
            <a:spLocks/>
          </p:cNvSpPr>
          <p:nvPr/>
        </p:nvSpPr>
        <p:spPr>
          <a:xfrm>
            <a:off x="3063240" y="4278630"/>
            <a:ext cx="2425065" cy="216535"/>
          </a:xfrm>
          <a:prstGeom prst="rect">
            <a:avLst/>
          </a:prstGeom>
          <a:noFill/>
          <a:ln w="0" cap="flat" cmpd="sng">
            <a:noFill/>
            <a:prstDash/>
          </a:ln>
        </p:spPr>
        <p:txBody>
          <a:bodyPr vert="horz" wrap="square" lIns="89535" tIns="46355" rIns="89535" bIns="46355" anchor="t">
            <a:spAutoFit/>
          </a:bodyPr>
          <a:lstStyle/>
          <a:p>
            <a:pPr marL="0" indent="0" algn="l" rtl="0">
              <a:lnSpc>
                <a:spcPct val="100000"/>
              </a:lnSpc>
              <a:spcBef>
                <a:spcPts val="0"/>
              </a:spcBef>
              <a:spcAft>
                <a:spcPts val="0"/>
              </a:spcAft>
              <a:buFontTx/>
              <a:buNone/>
            </a:pPr>
            <a:r>
              <a:rPr lang="ko-KR" sz="800">
                <a:latin typeface="Gowun Dodum" charset="0"/>
                <a:ea typeface="Gowun Dodum" charset="0"/>
                <a:cs typeface="Hanken Grotesk" charset="0"/>
              </a:rPr>
              <a:t>시간 가는 줄 모르고 푹 빠져서 플레이했던 리썰컴퍼니</a:t>
            </a:r>
            <a:endParaRPr lang="ko-KR" altLang="en-US" sz="800">
              <a:latin typeface="맑은 고딕" charset="0"/>
              <a:ea typeface="맑은 고딕" charset="0"/>
            </a:endParaRPr>
          </a:p>
        </p:txBody>
      </p:sp>
      <p:sp>
        <p:nvSpPr>
          <p:cNvPr id="303" name="텍스트 상자 189"/>
          <p:cNvSpPr txBox="1">
            <a:spLocks/>
          </p:cNvSpPr>
          <p:nvPr/>
        </p:nvSpPr>
        <p:spPr>
          <a:xfrm>
            <a:off x="5844540" y="1716405"/>
            <a:ext cx="2733675" cy="308610"/>
          </a:xfrm>
          <a:prstGeom prst="rect">
            <a:avLst/>
          </a:prstGeom>
          <a:solidFill>
            <a:schemeClr val="bg1">
              <a:lumMod val="85000"/>
              <a:lumOff val="0"/>
            </a:schemeClr>
          </a:solidFill>
          <a:ln>
            <a:noFill/>
            <a:prstDash/>
          </a:ln>
        </p:spPr>
        <p:txBody>
          <a:bodyPr vert="horz" wrap="square" lIns="89535" tIns="46355" rIns="89535" bIns="46355" anchor="t">
            <a:spAutoFit/>
          </a:bodyPr>
          <a:lstStyle/>
          <a:p>
            <a:pPr marL="0" indent="0" algn="l" hangingPunct="1"/>
            <a:r>
              <a:rPr lang="ko-KR" b="1" dirty="0">
                <a:latin typeface="Gowun Dodum" charset="0"/>
                <a:ea typeface="Gowun Dodum" charset="0"/>
                <a:cs typeface="Hanken Grotesk" charset="0"/>
              </a:rPr>
              <a:t>스토리 있는 6인 협동 공포 SF 게임</a:t>
            </a:r>
            <a:endParaRPr lang="ko-KR" altLang="en-US" sz="1800" b="1" dirty="0">
              <a:latin typeface="Gowun Dodum" charset="0"/>
              <a:ea typeface="Gowun Dodum" charset="0"/>
            </a:endParaRPr>
          </a:p>
        </p:txBody>
      </p:sp>
      <p:sp>
        <p:nvSpPr>
          <p:cNvPr id="304" name="텍스트 상자 196"/>
          <p:cNvSpPr txBox="1">
            <a:spLocks/>
          </p:cNvSpPr>
          <p:nvPr/>
        </p:nvSpPr>
        <p:spPr>
          <a:xfrm>
            <a:off x="7039610" y="4930775"/>
            <a:ext cx="124333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a:t>
            </a:r>
            <a:endParaRPr lang="ko-KR" altLang="en-US" sz="800">
              <a:latin typeface="Gowun Dodum" charset="0"/>
              <a:ea typeface="Gowun Dodum"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Shape 303"/>
        <p:cNvGrpSpPr/>
        <p:nvPr/>
      </p:nvGrpSpPr>
      <p:grpSpPr>
        <a:xfrm>
          <a:off x="0" y="0"/>
          <a:ext cx="0" cy="0"/>
          <a:chOff x="0" y="0"/>
          <a:chExt cx="0" cy="0"/>
        </a:xfrm>
      </p:grpSpPr>
      <p:sp>
        <p:nvSpPr>
          <p:cNvPr id="313" name="Google 248"/>
          <p:cNvSpPr txBox="1">
            <a:spLocks noGrp="1"/>
          </p:cNvSpPr>
          <p:nvPr>
            <p:ph type="subTitle" idx="17"/>
          </p:nvPr>
        </p:nvSpPr>
        <p:spPr>
          <a:xfrm>
            <a:off x="651510" y="3818255"/>
            <a:ext cx="2336800" cy="1027210"/>
          </a:xfrm>
          <a:prstGeom prst="rect">
            <a:avLst/>
          </a:prstGeom>
          <a:solidFill>
            <a:schemeClr val="bg1">
              <a:lumMod val="85000"/>
              <a:lumOff val="0"/>
            </a:schemeClr>
          </a:solidFill>
        </p:spPr>
        <p:txBody>
          <a:bodyPr vert="horz" wrap="square" lIns="91440" tIns="91440" rIns="91440" bIns="91440" numCol="1" anchor="ctr">
            <a:noAutofit/>
          </a:bodyPr>
          <a:lstStyle>
            <a:lvl1pPr marL="0" indent="0" rtl="0">
              <a:lnSpc>
                <a:spcPct val="115000"/>
              </a:lnSpc>
              <a:spcBef>
                <a:spcPts val="0"/>
              </a:spcBef>
              <a:spcAft>
                <a:spcPts val="0"/>
              </a:spcAft>
              <a:buFontTx/>
              <a:buNone/>
              <a:defRPr lang="en-GB" altLang="en-US" sz="18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lgn="l" rtl="0">
              <a:lnSpc>
                <a:spcPct val="115000"/>
              </a:lnSpc>
              <a:spcBef>
                <a:spcPts val="0"/>
              </a:spcBef>
              <a:spcAft>
                <a:spcPts val="0"/>
              </a:spcAft>
              <a:buFontTx/>
              <a:buNone/>
            </a:pPr>
            <a:r>
              <a:rPr lang="ko-KR" altLang="en-US" sz="1200" b="0" i="0" strike="noStrike" cap="none" dirty="0">
                <a:solidFill>
                  <a:srgbClr val="000000"/>
                </a:solidFill>
                <a:latin typeface="Gowun Dodum" charset="0"/>
                <a:ea typeface="Gowun Dodum" charset="0"/>
                <a:cs typeface="Arial" charset="0"/>
              </a:rPr>
              <a:t>현 노아 기업의 대표가 과거 20xx년에 동료들과 악마를 완전히 퇴치하지 못하고 </a:t>
            </a:r>
            <a:r>
              <a:rPr lang="ko-KR" altLang="en-US" sz="1200" b="0" i="0" strike="noStrike" cap="none" dirty="0" err="1">
                <a:solidFill>
                  <a:srgbClr val="000000"/>
                </a:solidFill>
                <a:latin typeface="Gowun Dodum" charset="0"/>
                <a:ea typeface="Gowun Dodum" charset="0"/>
                <a:cs typeface="Arial" charset="0"/>
              </a:rPr>
              <a:t>평탄고에</a:t>
            </a:r>
            <a:r>
              <a:rPr lang="ko-KR" altLang="en-US" sz="1200" b="0" i="0" strike="noStrike" cap="none" dirty="0">
                <a:solidFill>
                  <a:srgbClr val="000000"/>
                </a:solidFill>
                <a:latin typeface="Gowun Dodum" charset="0"/>
                <a:ea typeface="Gowun Dodum" charset="0"/>
                <a:cs typeface="Arial" charset="0"/>
              </a:rPr>
              <a:t> 봉인시켰다.</a:t>
            </a:r>
          </a:p>
        </p:txBody>
      </p:sp>
      <p:sp>
        <p:nvSpPr>
          <p:cNvPr id="308" name="Google Shape;308;p35"/>
          <p:cNvSpPr txBox="1">
            <a:spLocks noGrp="1"/>
          </p:cNvSpPr>
          <p:nvPr>
            <p:ph type="title"/>
          </p:nvPr>
        </p:nvSpPr>
        <p:spPr>
          <a:xfrm>
            <a:off x="690880" y="280035"/>
            <a:ext cx="7706360" cy="575310"/>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lang="ko-KR">
                <a:latin typeface="SB 어그로 Bold" charset="0"/>
                <a:ea typeface="SB 어그로 Bold" charset="0"/>
              </a:rPr>
              <a:t>시나리오 </a:t>
            </a:r>
            <a:endParaRPr lang="ko-KR" altLang="en-US">
              <a:latin typeface="SB 어그로 Bold" charset="0"/>
              <a:ea typeface="SB 어그로 Bold" charset="0"/>
            </a:endParaRPr>
          </a:p>
        </p:txBody>
      </p:sp>
      <p:sp>
        <p:nvSpPr>
          <p:cNvPr id="310" name="Google 245"/>
          <p:cNvSpPr txBox="1">
            <a:spLocks/>
          </p:cNvSpPr>
          <p:nvPr/>
        </p:nvSpPr>
        <p:spPr>
          <a:xfrm>
            <a:off x="384175" y="1243965"/>
            <a:ext cx="367030" cy="367030"/>
          </a:xfrm>
          <a:prstGeom prst="rect">
            <a:avLst/>
          </a:prstGeom>
          <a:solidFill>
            <a:schemeClr val="dk1"/>
          </a:solidFill>
          <a:ln>
            <a:noFill/>
            <a:prstDash/>
          </a:ln>
        </p:spPr>
        <p:txBody>
          <a:bodyPr vert="horz" wrap="square" lIns="91440" tIns="91440" rIns="91440" bIns="91440" numCol="1" anchor="ctr">
            <a:noAutofit/>
          </a:bodyPr>
          <a:lstStyle/>
          <a:p>
            <a:pPr marL="0" indent="0" algn="ctr" rtl="0">
              <a:lnSpc>
                <a:spcPct val="115000"/>
              </a:lnSpc>
              <a:spcBef>
                <a:spcPts val="0"/>
              </a:spcBef>
              <a:spcAft>
                <a:spcPts val="0"/>
              </a:spcAft>
              <a:buFontTx/>
              <a:buNone/>
            </a:pPr>
            <a:r>
              <a:rPr sz="1100" b="0" i="0" strike="noStrike" cap="none">
                <a:solidFill>
                  <a:schemeClr val="bg1"/>
                </a:solidFill>
                <a:latin typeface="SB 어그로 Bold" charset="0"/>
                <a:ea typeface="SB 어그로 Bold" charset="0"/>
                <a:cs typeface="Figtree Black" charset="0"/>
              </a:rPr>
              <a:t>01</a:t>
            </a:r>
            <a:endParaRPr lang="ko-KR" altLang="en-US" sz="1100" b="0" i="0" strike="noStrike" cap="none">
              <a:solidFill>
                <a:schemeClr val="bg1"/>
              </a:solidFill>
              <a:latin typeface="SB 어그로 Bold" charset="0"/>
              <a:ea typeface="SB 어그로 Bold" charset="0"/>
              <a:cs typeface="Figtree Black" charset="0"/>
            </a:endParaRPr>
          </a:p>
        </p:txBody>
      </p:sp>
      <p:sp>
        <p:nvSpPr>
          <p:cNvPr id="311" name="Google 246"/>
          <p:cNvSpPr txBox="1">
            <a:spLocks/>
          </p:cNvSpPr>
          <p:nvPr/>
        </p:nvSpPr>
        <p:spPr>
          <a:xfrm>
            <a:off x="3088640" y="1243965"/>
            <a:ext cx="367665" cy="367665"/>
          </a:xfrm>
          <a:prstGeom prst="rect">
            <a:avLst/>
          </a:prstGeom>
          <a:solidFill>
            <a:schemeClr val="dk1"/>
          </a:solidFill>
          <a:ln>
            <a:noFill/>
            <a:prstDash/>
          </a:ln>
        </p:spPr>
        <p:txBody>
          <a:bodyPr vert="horz" wrap="square" lIns="91440" tIns="91440" rIns="91440" bIns="91440" numCol="1" anchor="ctr">
            <a:noAutofit/>
          </a:bodyPr>
          <a:lstStyle/>
          <a:p>
            <a:pPr marL="0" indent="0" algn="ctr" rtl="0">
              <a:lnSpc>
                <a:spcPct val="115000"/>
              </a:lnSpc>
              <a:spcBef>
                <a:spcPts val="0"/>
              </a:spcBef>
              <a:spcAft>
                <a:spcPts val="0"/>
              </a:spcAft>
              <a:buFontTx/>
              <a:buNone/>
            </a:pPr>
            <a:r>
              <a:rPr sz="1100" b="0" i="0" strike="noStrike" cap="none">
                <a:solidFill>
                  <a:schemeClr val="bg1"/>
                </a:solidFill>
                <a:latin typeface="Figtree Black" charset="0"/>
                <a:ea typeface="Figtree Black" charset="0"/>
                <a:cs typeface="Figtree Black" charset="0"/>
              </a:rPr>
              <a:t>02</a:t>
            </a:r>
            <a:endParaRPr lang="ko-KR" altLang="en-US" sz="1100" b="0" i="0" strike="noStrike" cap="none">
              <a:solidFill>
                <a:schemeClr val="bg1"/>
              </a:solidFill>
              <a:latin typeface="Figtree Black" charset="0"/>
              <a:ea typeface="Figtree Black" charset="0"/>
              <a:cs typeface="Figtree Black" charset="0"/>
            </a:endParaRPr>
          </a:p>
        </p:txBody>
      </p:sp>
      <p:sp>
        <p:nvSpPr>
          <p:cNvPr id="312" name="Google 247"/>
          <p:cNvSpPr txBox="1">
            <a:spLocks/>
          </p:cNvSpPr>
          <p:nvPr/>
        </p:nvSpPr>
        <p:spPr>
          <a:xfrm>
            <a:off x="5800725" y="1243965"/>
            <a:ext cx="367665" cy="367665"/>
          </a:xfrm>
          <a:prstGeom prst="rect">
            <a:avLst/>
          </a:prstGeom>
          <a:solidFill>
            <a:schemeClr val="dk1"/>
          </a:solidFill>
          <a:ln>
            <a:noFill/>
            <a:prstDash/>
          </a:ln>
        </p:spPr>
        <p:txBody>
          <a:bodyPr vert="horz" wrap="square" lIns="91440" tIns="91440" rIns="91440" bIns="91440" numCol="1" anchor="ctr">
            <a:noAutofit/>
          </a:bodyPr>
          <a:lstStyle/>
          <a:p>
            <a:pPr marL="0" indent="0" algn="ctr" rtl="0">
              <a:lnSpc>
                <a:spcPct val="115000"/>
              </a:lnSpc>
              <a:spcBef>
                <a:spcPts val="0"/>
              </a:spcBef>
              <a:spcAft>
                <a:spcPts val="0"/>
              </a:spcAft>
              <a:buFontTx/>
              <a:buNone/>
            </a:pPr>
            <a:r>
              <a:rPr sz="1100" b="0" i="0" strike="noStrike" cap="none">
                <a:solidFill>
                  <a:schemeClr val="bg1"/>
                </a:solidFill>
                <a:latin typeface="Figtree Black" charset="0"/>
                <a:ea typeface="Figtree Black" charset="0"/>
                <a:cs typeface="Figtree Black" charset="0"/>
              </a:rPr>
              <a:t>03</a:t>
            </a:r>
            <a:endParaRPr lang="ko-KR" altLang="en-US" sz="1100" b="0" i="0" strike="noStrike" cap="none">
              <a:solidFill>
                <a:schemeClr val="bg1"/>
              </a:solidFill>
              <a:latin typeface="Figtree Black" charset="0"/>
              <a:ea typeface="Figtree Black" charset="0"/>
              <a:cs typeface="Figtree Black" charset="0"/>
            </a:endParaRPr>
          </a:p>
        </p:txBody>
      </p:sp>
      <p:sp>
        <p:nvSpPr>
          <p:cNvPr id="314" name="Google 249"/>
          <p:cNvSpPr txBox="1">
            <a:spLocks noGrp="1"/>
          </p:cNvSpPr>
          <p:nvPr>
            <p:ph type="subTitle" idx="22"/>
          </p:nvPr>
        </p:nvSpPr>
        <p:spPr>
          <a:xfrm>
            <a:off x="5913120" y="3825240"/>
            <a:ext cx="2713355" cy="1020225"/>
          </a:xfrm>
          <a:prstGeom prst="rect">
            <a:avLst/>
          </a:prstGeom>
          <a:solidFill>
            <a:schemeClr val="bg1">
              <a:lumMod val="85000"/>
              <a:lumOff val="0"/>
            </a:schemeClr>
          </a:solidFill>
        </p:spPr>
        <p:txBody>
          <a:bodyPr vert="horz" wrap="square" lIns="91440" tIns="91440" rIns="91440" bIns="91440" numCol="1" anchor="ctr">
            <a:noAutofit/>
          </a:bodyPr>
          <a:lstStyle/>
          <a:p>
            <a:pPr marL="0" indent="0" algn="l" rtl="0">
              <a:lnSpc>
                <a:spcPct val="115000"/>
              </a:lnSpc>
              <a:spcBef>
                <a:spcPts val="0"/>
              </a:spcBef>
              <a:spcAft>
                <a:spcPts val="0"/>
              </a:spcAft>
              <a:buFontTx/>
              <a:buNone/>
            </a:pPr>
            <a:r>
              <a:rPr lang="ko-KR" sz="1050" b="0" i="0" strike="noStrike" cap="none" dirty="0">
                <a:latin typeface="Gowun Dodum" charset="0"/>
                <a:ea typeface="Gowun Dodum" charset="0"/>
                <a:cs typeface="Figtree Black" charset="0"/>
              </a:rPr>
              <a:t>당일 아침으로 회귀한 성준은 방송이 들리기 전에 학교를 도망쳤으나 성준을 제외하고 전멸한다. 이후 다른 학교에서 잊고 지내다가 졸업식 날 결국 악마가 부활하고 세상은 멸망한다.</a:t>
            </a:r>
            <a:endParaRPr lang="ko-KR" altLang="en-US" sz="1050" b="0" i="0" strike="noStrike" cap="none" dirty="0">
              <a:latin typeface="Gowun Dodum" charset="0"/>
              <a:ea typeface="Gowun Dodum" charset="0"/>
              <a:cs typeface="Figtree Black" charset="0"/>
            </a:endParaRPr>
          </a:p>
        </p:txBody>
      </p:sp>
      <p:pic>
        <p:nvPicPr>
          <p:cNvPr id="316" name="그림 253"/>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a:off x="782955" y="1242695"/>
            <a:ext cx="2051050" cy="2520950"/>
          </a:xfrm>
          <a:prstGeom prst="rect">
            <a:avLst/>
          </a:prstGeom>
          <a:noFill/>
        </p:spPr>
      </p:pic>
      <p:sp>
        <p:nvSpPr>
          <p:cNvPr id="317" name="Google 1"/>
          <p:cNvSpPr txBox="1">
            <a:spLocks/>
          </p:cNvSpPr>
          <p:nvPr/>
        </p:nvSpPr>
        <p:spPr>
          <a:xfrm>
            <a:off x="3289300" y="3818255"/>
            <a:ext cx="2514600" cy="1027210"/>
          </a:xfrm>
          <a:prstGeom prst="rect">
            <a:avLst/>
          </a:prstGeom>
          <a:solidFill>
            <a:schemeClr val="bg1">
              <a:lumMod val="85000"/>
              <a:lumOff val="0"/>
            </a:schemeClr>
          </a:solidFill>
        </p:spPr>
        <p:txBody>
          <a:bodyPr vert="horz" wrap="square" lIns="91440" tIns="91440" rIns="91440" bIns="91440" numCol="1" anchor="ctr">
            <a:noAutofit/>
          </a:bodyPr>
          <a:lstStyle/>
          <a:p>
            <a:pPr marL="0" indent="0" algn="l" rtl="0">
              <a:lnSpc>
                <a:spcPct val="115000"/>
              </a:lnSpc>
              <a:spcBef>
                <a:spcPts val="0"/>
              </a:spcBef>
              <a:spcAft>
                <a:spcPts val="0"/>
              </a:spcAft>
              <a:buFontTx/>
              <a:buNone/>
            </a:pPr>
            <a:r>
              <a:rPr lang="ko-KR" sz="1100" b="0" i="0" strike="noStrike" cap="none" dirty="0">
                <a:solidFill>
                  <a:schemeClr val="tx1"/>
                </a:solidFill>
                <a:latin typeface="Gowun Dodum" charset="0"/>
                <a:ea typeface="Gowun Dodum" charset="0"/>
                <a:cs typeface="Hanken Grotesk" charset="0"/>
              </a:rPr>
              <a:t>시간이 흐르고 성준은 </a:t>
            </a:r>
            <a:r>
              <a:rPr lang="ko-KR" sz="1100" b="0" i="0" strike="noStrike" cap="none" dirty="0" err="1">
                <a:solidFill>
                  <a:schemeClr val="tx1"/>
                </a:solidFill>
                <a:latin typeface="Gowun Dodum" charset="0"/>
                <a:ea typeface="Gowun Dodum" charset="0"/>
                <a:cs typeface="Hanken Grotesk" charset="0"/>
              </a:rPr>
              <a:t>새학기</a:t>
            </a:r>
            <a:r>
              <a:rPr lang="ko-KR" sz="1100" b="0" i="0" strike="noStrike" cap="none" dirty="0">
                <a:solidFill>
                  <a:schemeClr val="tx1"/>
                </a:solidFill>
                <a:latin typeface="Gowun Dodum" charset="0"/>
                <a:ea typeface="Gowun Dodum" charset="0"/>
                <a:cs typeface="Hanken Grotesk" charset="0"/>
              </a:rPr>
              <a:t> 첫</a:t>
            </a:r>
            <a:r>
              <a:rPr lang="ko-KR" sz="1100" b="0" i="0" strike="noStrike" cap="none" dirty="0">
                <a:latin typeface="Gowun Dodum" charset="0"/>
                <a:ea typeface="Gowun Dodum" charset="0"/>
                <a:cs typeface="Hanken Grotesk" charset="0"/>
              </a:rPr>
              <a:t> 날, 정전이 된 학교에서 교내 방송을 듣고 개학식을 하기 위해 운동장으로 나가자 심장마비로 즉사, 학교 내외 인원은 전멸한다.</a:t>
            </a:r>
            <a:endParaRPr lang="ko-KR" altLang="en-US" sz="1100" b="0" i="0" strike="noStrike" cap="none" dirty="0">
              <a:latin typeface="Gowun Dodum" charset="0"/>
              <a:ea typeface="Gowun Dodum" charset="0"/>
              <a:cs typeface="Hanken Grotesk" charset="0"/>
            </a:endParaRPr>
          </a:p>
        </p:txBody>
      </p:sp>
      <p:sp>
        <p:nvSpPr>
          <p:cNvPr id="318" name="텍스트 상자 1"/>
          <p:cNvSpPr txBox="1">
            <a:spLocks/>
          </p:cNvSpPr>
          <p:nvPr/>
        </p:nvSpPr>
        <p:spPr>
          <a:xfrm>
            <a:off x="7712710" y="4930775"/>
            <a:ext cx="1222375" cy="216535"/>
          </a:xfrm>
          <a:prstGeom prst="rect">
            <a:avLst/>
          </a:prstGeom>
          <a:noFill/>
          <a:ln>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a:t>
            </a:r>
            <a:endParaRPr lang="ko-KR" altLang="en-US" sz="800">
              <a:latin typeface="Gowun Dodum" charset="0"/>
              <a:ea typeface="Gowun Dodum" charset="0"/>
            </a:endParaRPr>
          </a:p>
        </p:txBody>
      </p:sp>
      <p:sp>
        <p:nvSpPr>
          <p:cNvPr id="319" name="텍스트 상자 2"/>
          <p:cNvSpPr txBox="1">
            <a:spLocks/>
          </p:cNvSpPr>
          <p:nvPr/>
        </p:nvSpPr>
        <p:spPr>
          <a:xfrm>
            <a:off x="1413510" y="967740"/>
            <a:ext cx="789940" cy="278130"/>
          </a:xfrm>
          <a:prstGeom prst="rect">
            <a:avLst/>
          </a:prstGeom>
          <a:noFill/>
          <a:ln>
            <a:noFill/>
            <a:prstDash/>
          </a:ln>
        </p:spPr>
        <p:txBody>
          <a:bodyPr vert="horz" wrap="square" lIns="89535" tIns="46355" rIns="89535" bIns="46355" anchor="t">
            <a:spAutoFit/>
          </a:bodyPr>
          <a:lstStyle/>
          <a:p>
            <a:pPr marL="0" indent="0" algn="ctr" hangingPunct="1"/>
            <a:r>
              <a:rPr lang="ko-KR" sz="1200" dirty="0">
                <a:latin typeface="SB 어그로 Bold" charset="0"/>
                <a:ea typeface="SB 어그로 Bold" charset="0"/>
              </a:rPr>
              <a:t>20xx년</a:t>
            </a:r>
            <a:endParaRPr lang="ko-KR" altLang="en-US" sz="1200" dirty="0">
              <a:latin typeface="SB 어그로 Bold" charset="0"/>
              <a:ea typeface="SB 어그로 Bold" charset="0"/>
            </a:endParaRPr>
          </a:p>
        </p:txBody>
      </p:sp>
      <p:sp>
        <p:nvSpPr>
          <p:cNvPr id="320" name="텍스트 상자 3"/>
          <p:cNvSpPr txBox="1">
            <a:spLocks/>
          </p:cNvSpPr>
          <p:nvPr/>
        </p:nvSpPr>
        <p:spPr>
          <a:xfrm>
            <a:off x="3964305" y="963930"/>
            <a:ext cx="1158240" cy="278130"/>
          </a:xfrm>
          <a:prstGeom prst="rect">
            <a:avLst/>
          </a:prstGeom>
          <a:noFill/>
          <a:ln w="0" cap="flat" cmpd="sng">
            <a:noFill/>
            <a:prstDash/>
          </a:ln>
        </p:spPr>
        <p:txBody>
          <a:bodyPr vert="horz" wrap="square" lIns="89535" tIns="46355" rIns="89535" bIns="46355" anchor="t">
            <a:spAutoFit/>
          </a:bodyPr>
          <a:lstStyle/>
          <a:p>
            <a:pPr marL="0" indent="0" algn="ctr" hangingPunct="1"/>
            <a:r>
              <a:rPr lang="ko-KR" sz="1200" dirty="0">
                <a:latin typeface="SB 어그로 Bold" charset="0"/>
                <a:ea typeface="SB 어그로 Bold" charset="0"/>
              </a:rPr>
              <a:t>2030년 3월</a:t>
            </a:r>
            <a:endParaRPr lang="ko-KR" altLang="en-US" sz="1200" dirty="0">
              <a:latin typeface="SB 어그로 Bold" charset="0"/>
              <a:ea typeface="SB 어그로 Bold" charset="0"/>
            </a:endParaRPr>
          </a:p>
        </p:txBody>
      </p:sp>
      <p:sp>
        <p:nvSpPr>
          <p:cNvPr id="321" name="텍스트 상자 4"/>
          <p:cNvSpPr txBox="1">
            <a:spLocks/>
          </p:cNvSpPr>
          <p:nvPr/>
        </p:nvSpPr>
        <p:spPr>
          <a:xfrm>
            <a:off x="6710264" y="967105"/>
            <a:ext cx="1119066" cy="278130"/>
          </a:xfrm>
          <a:prstGeom prst="rect">
            <a:avLst/>
          </a:prstGeom>
          <a:noFill/>
          <a:ln w="0" cap="flat" cmpd="sng">
            <a:noFill/>
            <a:prstDash/>
          </a:ln>
        </p:spPr>
        <p:txBody>
          <a:bodyPr vert="horz" wrap="square" lIns="89535" tIns="46355" rIns="89535" bIns="46355" anchor="t">
            <a:spAutoFit/>
          </a:bodyPr>
          <a:lstStyle/>
          <a:p>
            <a:pPr marL="0" indent="0" algn="ctr" hangingPunct="1"/>
            <a:r>
              <a:rPr lang="ko-KR" sz="1200">
                <a:latin typeface="SB 어그로 Bold" charset="0"/>
                <a:ea typeface="SB 어그로 Bold" charset="0"/>
              </a:rPr>
              <a:t>2031년 2월</a:t>
            </a:r>
            <a:endParaRPr lang="ko-KR" altLang="en-US" sz="1200">
              <a:latin typeface="SB 어그로 Bold" charset="0"/>
              <a:ea typeface="SB 어그로 Bold" charset="0"/>
            </a:endParaRPr>
          </a:p>
        </p:txBody>
      </p:sp>
      <p:pic>
        <p:nvPicPr>
          <p:cNvPr id="322" name="그림 5" descr="C:/Users/rtysu/AppData/Roaming/PolarisOffice/ETemp/24860_21213536/fImage5326778541.jpeg"/>
          <p:cNvPicPr>
            <a:picLocks noChangeAspect="1"/>
          </p:cNvPicPr>
          <p:nvPr/>
        </p:nvPicPr>
        <p:blipFill rotWithShape="1">
          <a:blip r:embed="rId4" cstate="print">
            <a:extLst>
              <a:ext uri="{28A0092B-C50C-407E-A947-70E740481C1C}">
                <a14:useLocalDpi xmlns:a14="http://schemas.microsoft.com/office/drawing/2010/main" val="0"/>
              </a:ext>
            </a:extLst>
          </a:blip>
          <a:stretch>
            <a:fillRect/>
          </a:stretch>
        </p:blipFill>
        <p:spPr>
          <a:xfrm>
            <a:off x="3502660" y="1242695"/>
            <a:ext cx="2081530" cy="2521585"/>
          </a:xfrm>
          <a:prstGeom prst="rect">
            <a:avLst/>
          </a:prstGeom>
          <a:noFill/>
        </p:spPr>
      </p:pic>
      <p:pic>
        <p:nvPicPr>
          <p:cNvPr id="323" name="그림 8" descr="C:/Users/rtysu/AppData/Roaming/PolarisOffice/ETemp/24860_21213536/fImage877637898467.jpeg"/>
          <p:cNvPicPr>
            <a:picLocks noChangeAspect="1"/>
          </p:cNvPicPr>
          <p:nvPr/>
        </p:nvPicPr>
        <p:blipFill rotWithShape="1">
          <a:blip r:embed="rId5" cstate="print">
            <a:extLst>
              <a:ext uri="{28A0092B-C50C-407E-A947-70E740481C1C}">
                <a14:useLocalDpi xmlns:a14="http://schemas.microsoft.com/office/drawing/2010/main" val="0"/>
              </a:ext>
            </a:extLst>
          </a:blip>
          <a:stretch>
            <a:fillRect/>
          </a:stretch>
        </p:blipFill>
        <p:spPr>
          <a:xfrm>
            <a:off x="6202045" y="1242695"/>
            <a:ext cx="2108835" cy="2514600"/>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
        <p:cNvGrpSpPr/>
        <p:nvPr/>
      </p:nvGrpSpPr>
      <p:grpSpPr>
        <a:xfrm>
          <a:off x="0" y="0"/>
          <a:ext cx="0" cy="0"/>
          <a:chOff x="0" y="0"/>
          <a:chExt cx="0" cy="0"/>
        </a:xfrm>
      </p:grpSpPr>
      <p:sp>
        <p:nvSpPr>
          <p:cNvPr id="309" name="Google Shape;309;p35"/>
          <p:cNvSpPr txBox="1">
            <a:spLocks noGrp="1"/>
          </p:cNvSpPr>
          <p:nvPr>
            <p:ph type="subTitle" idx="3"/>
          </p:nvPr>
        </p:nvSpPr>
        <p:spPr>
          <a:xfrm>
            <a:off x="3404235" y="3758565"/>
            <a:ext cx="2331085" cy="946150"/>
          </a:xfrm>
          <a:prstGeom prst="rect">
            <a:avLst/>
          </a:prstGeom>
          <a:solidFill>
            <a:schemeClr val="bg1">
              <a:lumMod val="85000"/>
              <a:lumOff val="0"/>
            </a:schemeClr>
          </a:solidFill>
        </p:spPr>
        <p:txBody>
          <a:bodyPr vert="horz" wrap="square" lIns="91440" tIns="91440" rIns="91440" bIns="91440" numCol="1" anchor="t">
            <a:noAutofit/>
          </a:bodyPr>
          <a:lstStyle/>
          <a:p>
            <a:pPr marL="0" indent="0" algn="l" rtl="0">
              <a:lnSpc>
                <a:spcPct val="115000"/>
              </a:lnSpc>
              <a:spcBef>
                <a:spcPts val="0"/>
              </a:spcBef>
              <a:spcAft>
                <a:spcPts val="0"/>
              </a:spcAft>
              <a:buFontTx/>
              <a:buNone/>
            </a:pPr>
            <a:r>
              <a:rPr lang="ko-KR" altLang="en-US" sz="1050" b="0" i="0" strike="noStrike" cap="none">
                <a:latin typeface="Gowun Dodum" charset="0"/>
                <a:ea typeface="Gowun Dodum" charset="0"/>
                <a:cs typeface="Hanken Grotesk" charset="0"/>
              </a:rPr>
              <a:t>기존 동아리 부원들에게 모든 사실을 털어놓고 여러 괴담들을 겪으면서 해결하기 위해 성준의 시스템 능력으로 동반 회귀를 하기 시작한다.</a:t>
            </a:r>
          </a:p>
        </p:txBody>
      </p:sp>
      <p:sp>
        <p:nvSpPr>
          <p:cNvPr id="311" name="Google Shape;311;p35"/>
          <p:cNvSpPr txBox="1">
            <a:spLocks noGrp="1"/>
          </p:cNvSpPr>
          <p:nvPr>
            <p:ph type="subTitle" idx="2"/>
          </p:nvPr>
        </p:nvSpPr>
        <p:spPr>
          <a:xfrm>
            <a:off x="720725" y="3758565"/>
            <a:ext cx="2307590" cy="946785"/>
          </a:xfrm>
          <a:prstGeom prst="rect">
            <a:avLst/>
          </a:prstGeom>
          <a:solidFill>
            <a:schemeClr val="bg1">
              <a:lumMod val="85000"/>
              <a:lumOff val="0"/>
            </a:schemeClr>
          </a:solidFill>
        </p:spPr>
        <p:txBody>
          <a:bodyPr vert="horz" wrap="square" lIns="91440" tIns="91440" rIns="91440" bIns="91440" numCol="1" anchor="t">
            <a:noAutofit/>
          </a:bodyPr>
          <a:lstStyle/>
          <a:p>
            <a:pPr marL="0" indent="0" algn="l" rtl="0">
              <a:lnSpc>
                <a:spcPct val="115000"/>
              </a:lnSpc>
              <a:spcBef>
                <a:spcPts val="0"/>
              </a:spcBef>
              <a:spcAft>
                <a:spcPts val="0"/>
              </a:spcAft>
              <a:buFontTx/>
              <a:buNone/>
            </a:pPr>
            <a:r>
              <a:rPr lang="ko-KR" sz="1050" b="0" i="0" strike="noStrike" cap="none">
                <a:latin typeface="Gowun Dodum" charset="0"/>
                <a:ea typeface="Gowun Dodum" charset="0"/>
                <a:cs typeface="Figtree Black" charset="0"/>
              </a:rPr>
              <a:t>성준은 다시 고3 새학기 첫 날로 회귀한다. 새학기 첫 날부터 보이던 시스템 창을 외면하다가 줄곧 떠있는 내용을 믿고 실행 해보기로 다짐한다.</a:t>
            </a:r>
            <a:endParaRPr lang="ko-KR" altLang="en-US" sz="1050" b="0" i="0" strike="noStrike" cap="none">
              <a:latin typeface="Gowun Dodum" charset="0"/>
              <a:ea typeface="Gowun Dodum" charset="0"/>
              <a:cs typeface="Hanken Grotesk" charset="0"/>
            </a:endParaRPr>
          </a:p>
          <a:p>
            <a:pPr marL="0" indent="0" algn="l" rtl="0">
              <a:spcBef>
                <a:spcPts val="0"/>
              </a:spcBef>
              <a:spcAft>
                <a:spcPts val="0"/>
              </a:spcAft>
              <a:buFontTx/>
              <a:buNone/>
            </a:pPr>
            <a:endParaRPr lang="ko-KR" altLang="en-US" sz="1050" b="0" i="0" strike="noStrike" cap="none">
              <a:latin typeface="Gowun Dodum" charset="0"/>
              <a:ea typeface="Gowun Dodum" charset="0"/>
              <a:cs typeface="Hanken Grotesk" charset="0"/>
            </a:endParaRPr>
          </a:p>
        </p:txBody>
      </p:sp>
      <p:sp>
        <p:nvSpPr>
          <p:cNvPr id="313" name="Google Shape;313;p35"/>
          <p:cNvSpPr txBox="1">
            <a:spLocks noGrp="1"/>
          </p:cNvSpPr>
          <p:nvPr>
            <p:ph type="title" idx="6"/>
          </p:nvPr>
        </p:nvSpPr>
        <p:spPr>
          <a:xfrm>
            <a:off x="2986114" y="1212215"/>
            <a:ext cx="402882" cy="367665"/>
          </a:xfrm>
          <a:prstGeom prst="rect">
            <a:avLst/>
          </a:prstGeom>
          <a:solidFill>
            <a:schemeClr val="dk1"/>
          </a:solidFill>
          <a:ln>
            <a:noFill/>
            <a:prstDash/>
          </a:ln>
        </p:spPr>
        <p:txBody>
          <a:bodyPr vert="horz" wrap="square" lIns="91440" tIns="91440" rIns="91440" bIns="91440" numCol="1" anchor="ctr">
            <a:noAutofit/>
          </a:bodyPr>
          <a:lstStyle/>
          <a:p>
            <a:pPr marL="0" indent="0" algn="ctr" rtl="0">
              <a:spcBef>
                <a:spcPts val="0"/>
              </a:spcBef>
              <a:spcAft>
                <a:spcPts val="0"/>
              </a:spcAft>
              <a:buFontTx/>
              <a:buNone/>
            </a:pPr>
            <a:r>
              <a:rPr sz="1100" b="0" i="0" strike="noStrike" cap="none" dirty="0">
                <a:latin typeface="SB 어그로 Bold" panose="02020603020101020101" pitchFamily="18" charset="-127"/>
                <a:ea typeface="SB 어그로 Bold" panose="02020603020101020101" pitchFamily="18" charset="-127"/>
                <a:cs typeface="Figtree Black" charset="0"/>
              </a:rPr>
              <a:t>05</a:t>
            </a:r>
            <a:endParaRPr lang="ko-KR" altLang="en-US" sz="1100" b="0" i="0" strike="noStrike" cap="none" dirty="0">
              <a:latin typeface="SB 어그로 Bold" panose="02020603020101020101" pitchFamily="18" charset="-127"/>
              <a:ea typeface="SB 어그로 Bold" panose="02020603020101020101" pitchFamily="18" charset="-127"/>
              <a:cs typeface="Figtree Black" charset="0"/>
            </a:endParaRPr>
          </a:p>
        </p:txBody>
      </p:sp>
      <p:sp>
        <p:nvSpPr>
          <p:cNvPr id="316" name="Google Shape;316;p35"/>
          <p:cNvSpPr txBox="1">
            <a:spLocks noGrp="1"/>
          </p:cNvSpPr>
          <p:nvPr>
            <p:ph type="subTitle" idx="9"/>
          </p:nvPr>
        </p:nvSpPr>
        <p:spPr>
          <a:xfrm>
            <a:off x="6021705" y="3848100"/>
            <a:ext cx="2481580" cy="767715"/>
          </a:xfrm>
          <a:prstGeom prst="rect">
            <a:avLst/>
          </a:prstGeom>
          <a:solidFill>
            <a:schemeClr val="bg1">
              <a:lumMod val="85000"/>
              <a:lumOff val="0"/>
            </a:schemeClr>
          </a:solidFill>
        </p:spPr>
        <p:txBody>
          <a:bodyPr vert="horz" wrap="square" lIns="91440" tIns="91440" rIns="91440" bIns="91440" numCol="1" anchor="t">
            <a:noAutofit/>
          </a:bodyPr>
          <a:lstStyle/>
          <a:p>
            <a:pPr marL="0" indent="0" algn="l" rtl="0">
              <a:lnSpc>
                <a:spcPct val="115000"/>
              </a:lnSpc>
              <a:spcBef>
                <a:spcPts val="0"/>
              </a:spcBef>
              <a:spcAft>
                <a:spcPts val="0"/>
              </a:spcAft>
              <a:buFontTx/>
              <a:buNone/>
            </a:pPr>
            <a:r>
              <a:rPr lang="ko-KR" altLang="en-US" sz="1050" b="0" i="0" strike="noStrike" cap="none">
                <a:latin typeface="Gowun Dodum" charset="0"/>
                <a:ea typeface="Gowun Dodum" charset="0"/>
                <a:cs typeface="Hanken Grotesk" charset="0"/>
              </a:rPr>
              <a:t>졸업식까지 남은 시간은 30일밖에 남지 않았다. 이제 동아리방을 최대의 방공호로 만들고 악마를 저지할 능력을 키워야 한다.</a:t>
            </a:r>
          </a:p>
        </p:txBody>
      </p:sp>
      <p:sp>
        <p:nvSpPr>
          <p:cNvPr id="305" name="Google Shape;305;p35"/>
          <p:cNvSpPr txBox="1">
            <a:spLocks noGrp="1"/>
          </p:cNvSpPr>
          <p:nvPr>
            <p:ph type="title" idx="14"/>
          </p:nvPr>
        </p:nvSpPr>
        <p:spPr>
          <a:xfrm>
            <a:off x="5769505" y="1212215"/>
            <a:ext cx="398780" cy="367665"/>
          </a:xfrm>
          <a:prstGeom prst="rect">
            <a:avLst/>
          </a:prstGeom>
          <a:solidFill>
            <a:schemeClr val="dk1"/>
          </a:solidFill>
          <a:ln>
            <a:noFill/>
            <a:prstDash/>
          </a:ln>
        </p:spPr>
        <p:txBody>
          <a:bodyPr vert="horz" wrap="square" lIns="91440" tIns="91440" rIns="91440" bIns="91440" numCol="1" anchor="ctr">
            <a:noAutofit/>
          </a:bodyPr>
          <a:lstStyle/>
          <a:p>
            <a:pPr marL="0" indent="0" algn="ctr" rtl="0">
              <a:spcBef>
                <a:spcPts val="0"/>
              </a:spcBef>
              <a:spcAft>
                <a:spcPts val="0"/>
              </a:spcAft>
              <a:buFontTx/>
              <a:buNone/>
            </a:pPr>
            <a:r>
              <a:rPr sz="1100" b="0" i="0" strike="noStrike" cap="none" dirty="0">
                <a:latin typeface="SB 어그로 Bold" panose="02020603020101020101" pitchFamily="18" charset="-127"/>
                <a:ea typeface="SB 어그로 Bold" panose="02020603020101020101" pitchFamily="18" charset="-127"/>
                <a:cs typeface="Figtree Black" charset="0"/>
              </a:rPr>
              <a:t>06</a:t>
            </a:r>
            <a:endParaRPr lang="ko-KR" altLang="en-US" sz="1100" b="0" i="0" strike="noStrike" cap="none" dirty="0">
              <a:latin typeface="SB 어그로 Bold" panose="02020603020101020101" pitchFamily="18" charset="-127"/>
              <a:ea typeface="SB 어그로 Bold" panose="02020603020101020101" pitchFamily="18" charset="-127"/>
              <a:cs typeface="Figtree Black" charset="0"/>
            </a:endParaRPr>
          </a:p>
        </p:txBody>
      </p:sp>
      <p:pic>
        <p:nvPicPr>
          <p:cNvPr id="317" name="그림 7" descr="C:/Users/rtysu/AppData/Roaming/PolarisOffice/ETemp/24860_21213536/fImage45454297886334.png"/>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a:off x="837565" y="1208405"/>
            <a:ext cx="2012950" cy="2514600"/>
          </a:xfrm>
          <a:prstGeom prst="rect">
            <a:avLst/>
          </a:prstGeom>
          <a:noFill/>
        </p:spPr>
      </p:pic>
      <p:sp>
        <p:nvSpPr>
          <p:cNvPr id="319" name="텍스트 상자 11"/>
          <p:cNvSpPr txBox="1">
            <a:spLocks/>
          </p:cNvSpPr>
          <p:nvPr/>
        </p:nvSpPr>
        <p:spPr>
          <a:xfrm>
            <a:off x="384175" y="1209675"/>
            <a:ext cx="399415" cy="367665"/>
          </a:xfrm>
          <a:prstGeom prst="rect">
            <a:avLst/>
          </a:prstGeom>
          <a:solidFill>
            <a:schemeClr val="dk1"/>
          </a:solidFill>
          <a:ln>
            <a:noFill/>
            <a:prstDash/>
          </a:ln>
        </p:spPr>
        <p:txBody>
          <a:bodyPr vert="horz" wrap="square" lIns="91440" tIns="91440" rIns="91440" bIns="91440" numCol="1" anchor="ctr">
            <a:noAutofit/>
          </a:bodyPr>
          <a:lstStyle/>
          <a:p>
            <a:pPr marL="0" indent="0" algn="ctr" rtl="0">
              <a:lnSpc>
                <a:spcPct val="115000"/>
              </a:lnSpc>
              <a:spcBef>
                <a:spcPts val="0"/>
              </a:spcBef>
              <a:spcAft>
                <a:spcPts val="0"/>
              </a:spcAft>
              <a:buFontTx/>
              <a:buNone/>
            </a:pPr>
            <a:r>
              <a:rPr sz="1100" b="0" i="0" strike="noStrike" cap="none" dirty="0">
                <a:solidFill>
                  <a:schemeClr val="bg1"/>
                </a:solidFill>
                <a:latin typeface="SB 어그로 Bold" charset="0"/>
                <a:ea typeface="SB 어그로 Bold" charset="0"/>
                <a:cs typeface="Figtree Black" charset="0"/>
              </a:rPr>
              <a:t>04</a:t>
            </a:r>
            <a:endParaRPr lang="ko-KR" altLang="en-US" sz="1100" b="0" i="0" strike="noStrike" cap="none" dirty="0">
              <a:solidFill>
                <a:schemeClr val="bg1"/>
              </a:solidFill>
              <a:latin typeface="SB 어그로 Bold" charset="0"/>
              <a:ea typeface="SB 어그로 Bold" charset="0"/>
              <a:cs typeface="Figtree Black" charset="0"/>
            </a:endParaRPr>
          </a:p>
        </p:txBody>
      </p:sp>
      <p:pic>
        <p:nvPicPr>
          <p:cNvPr id="320" name="그림 12" descr="C:/Users/rtysu/AppData/Roaming/PolarisOffice/ETemp/24860_21213536/fImage24376147966500.png"/>
          <p:cNvPicPr>
            <a:picLocks noChangeAspect="1"/>
          </p:cNvPicPr>
          <p:nvPr/>
        </p:nvPicPr>
        <p:blipFill rotWithShape="1">
          <a:blip r:embed="rId4" cstate="print">
            <a:extLst>
              <a:ext uri="{28A0092B-C50C-407E-A947-70E740481C1C}">
                <a14:useLocalDpi xmlns:a14="http://schemas.microsoft.com/office/drawing/2010/main" val="0"/>
              </a:ext>
            </a:extLst>
          </a:blip>
          <a:stretch>
            <a:fillRect/>
          </a:stretch>
        </p:blipFill>
        <p:spPr>
          <a:xfrm>
            <a:off x="3461385" y="1215390"/>
            <a:ext cx="2150110" cy="2500630"/>
          </a:xfrm>
          <a:prstGeom prst="rect">
            <a:avLst/>
          </a:prstGeom>
          <a:noFill/>
        </p:spPr>
      </p:pic>
      <p:pic>
        <p:nvPicPr>
          <p:cNvPr id="321" name="그림 13" descr="C:/Users/rtysu/AppData/Roaming/PolarisOffice/ETemp/24860_21213536/fImage1277787979169.jpeg"/>
          <p:cNvPicPr>
            <a:picLocks noChangeAspect="1"/>
          </p:cNvPicPr>
          <p:nvPr/>
        </p:nvPicPr>
        <p:blipFill rotWithShape="1">
          <a:blip r:embed="rId5" cstate="print">
            <a:extLst>
              <a:ext uri="{28A0092B-C50C-407E-A947-70E740481C1C}">
                <a14:useLocalDpi xmlns:a14="http://schemas.microsoft.com/office/drawing/2010/main" val="0"/>
              </a:ext>
            </a:extLst>
          </a:blip>
          <a:stretch>
            <a:fillRect/>
          </a:stretch>
        </p:blipFill>
        <p:spPr>
          <a:xfrm>
            <a:off x="6236335" y="1215390"/>
            <a:ext cx="2045970" cy="2493645"/>
          </a:xfrm>
          <a:prstGeom prst="rect">
            <a:avLst/>
          </a:prstGeom>
          <a:noFill/>
        </p:spPr>
      </p:pic>
      <p:sp>
        <p:nvSpPr>
          <p:cNvPr id="322" name="텍스트 상자 14"/>
          <p:cNvSpPr txBox="1">
            <a:spLocks/>
          </p:cNvSpPr>
          <p:nvPr/>
        </p:nvSpPr>
        <p:spPr>
          <a:xfrm>
            <a:off x="1299188" y="940435"/>
            <a:ext cx="1099185" cy="278130"/>
          </a:xfrm>
          <a:prstGeom prst="rect">
            <a:avLst/>
          </a:prstGeom>
          <a:noFill/>
          <a:ln w="0" cap="flat" cmpd="sng">
            <a:noFill/>
            <a:prstDash/>
          </a:ln>
        </p:spPr>
        <p:txBody>
          <a:bodyPr vert="horz" wrap="square" lIns="89535" tIns="46355" rIns="89535" bIns="46355" anchor="t">
            <a:spAutoFit/>
          </a:bodyPr>
          <a:lstStyle/>
          <a:p>
            <a:pPr marL="0" indent="0" algn="ctr" hangingPunct="1"/>
            <a:r>
              <a:rPr lang="ko-KR" sz="1200" dirty="0">
                <a:latin typeface="SB 어그로 Bold" charset="0"/>
                <a:ea typeface="SB 어그로 Bold" charset="0"/>
              </a:rPr>
              <a:t>2030년 3월</a:t>
            </a:r>
            <a:endParaRPr lang="ko-KR" altLang="en-US" sz="1200" dirty="0">
              <a:latin typeface="SB 어그로 Bold" charset="0"/>
              <a:ea typeface="SB 어그로 Bold" charset="0"/>
            </a:endParaRPr>
          </a:p>
        </p:txBody>
      </p:sp>
      <p:sp>
        <p:nvSpPr>
          <p:cNvPr id="323" name="텍스트 상자 15"/>
          <p:cNvSpPr txBox="1">
            <a:spLocks/>
          </p:cNvSpPr>
          <p:nvPr/>
        </p:nvSpPr>
        <p:spPr>
          <a:xfrm>
            <a:off x="3433762" y="940435"/>
            <a:ext cx="2205355" cy="278130"/>
          </a:xfrm>
          <a:prstGeom prst="rect">
            <a:avLst/>
          </a:prstGeom>
          <a:noFill/>
          <a:ln w="0" cap="flat" cmpd="sng">
            <a:noFill/>
            <a:prstDash/>
          </a:ln>
        </p:spPr>
        <p:txBody>
          <a:bodyPr vert="horz" wrap="square" lIns="89535" tIns="46355" rIns="89535" bIns="46355" anchor="t">
            <a:spAutoFit/>
          </a:bodyPr>
          <a:lstStyle/>
          <a:p>
            <a:pPr marL="0" indent="0" algn="ctr" hangingPunct="1"/>
            <a:r>
              <a:rPr lang="ko-KR" sz="1200">
                <a:latin typeface="SB 어그로 Bold" charset="0"/>
                <a:ea typeface="SB 어그로 Bold" charset="0"/>
              </a:rPr>
              <a:t>2030년 3월 ~ 2031년 1월</a:t>
            </a:r>
            <a:endParaRPr lang="ko-KR" altLang="en-US" sz="1200">
              <a:latin typeface="SB 어그로 Bold" charset="0"/>
              <a:ea typeface="SB 어그로 Bold" charset="0"/>
            </a:endParaRPr>
          </a:p>
        </p:txBody>
      </p:sp>
      <p:sp>
        <p:nvSpPr>
          <p:cNvPr id="324" name="텍스트 상자 16"/>
          <p:cNvSpPr txBox="1">
            <a:spLocks/>
          </p:cNvSpPr>
          <p:nvPr/>
        </p:nvSpPr>
        <p:spPr>
          <a:xfrm>
            <a:off x="6721840" y="940435"/>
            <a:ext cx="1074960" cy="278130"/>
          </a:xfrm>
          <a:prstGeom prst="rect">
            <a:avLst/>
          </a:prstGeom>
          <a:noFill/>
          <a:ln w="0" cap="flat" cmpd="sng">
            <a:noFill/>
            <a:prstDash/>
          </a:ln>
        </p:spPr>
        <p:txBody>
          <a:bodyPr vert="horz" wrap="square" lIns="89535" tIns="46355" rIns="89535" bIns="46355" anchor="t">
            <a:spAutoFit/>
          </a:bodyPr>
          <a:lstStyle/>
          <a:p>
            <a:pPr marL="0" indent="0" algn="ctr" hangingPunct="1"/>
            <a:r>
              <a:rPr lang="ko-KR" sz="1200">
                <a:latin typeface="SB 어그로 Bold" charset="0"/>
                <a:ea typeface="SB 어그로 Bold" charset="0"/>
              </a:rPr>
              <a:t>2031년 1월</a:t>
            </a:r>
            <a:endParaRPr lang="ko-KR" altLang="en-US" sz="1200">
              <a:latin typeface="SB 어그로 Bold" charset="0"/>
              <a:ea typeface="SB 어그로 Bold" charset="0"/>
            </a:endParaRPr>
          </a:p>
        </p:txBody>
      </p:sp>
      <p:sp>
        <p:nvSpPr>
          <p:cNvPr id="325" name="Google 20"/>
          <p:cNvSpPr txBox="1">
            <a:spLocks/>
          </p:cNvSpPr>
          <p:nvPr/>
        </p:nvSpPr>
        <p:spPr>
          <a:xfrm>
            <a:off x="690880" y="280035"/>
            <a:ext cx="7706360" cy="575310"/>
          </a:xfrm>
          <a:prstGeom prst="rect">
            <a:avLst/>
          </a:prstGeom>
          <a:noFill/>
          <a:ln>
            <a:noFill/>
            <a:prstDash/>
          </a:ln>
        </p:spPr>
        <p:txBody>
          <a:bodyPr vert="horz" wrap="square" lIns="91440" tIns="91440" rIns="91440" bIns="91440" numCol="1" anchor="t">
            <a:noAutofit/>
          </a:bodyPr>
          <a:lstStyle/>
          <a:p>
            <a:pPr marL="0" indent="0" algn="l" rtl="0">
              <a:lnSpc>
                <a:spcPct val="100000"/>
              </a:lnSpc>
              <a:spcBef>
                <a:spcPts val="0"/>
              </a:spcBef>
              <a:spcAft>
                <a:spcPts val="0"/>
              </a:spcAft>
              <a:buFontTx/>
              <a:buNone/>
            </a:pPr>
            <a:r>
              <a:rPr lang="ko-KR" altLang="en-US" sz="2800" b="0" i="0" strike="noStrike" cap="none">
                <a:latin typeface="SB 어그로 Bold" charset="0"/>
                <a:ea typeface="SB 어그로 Bold" charset="0"/>
                <a:cs typeface="Figtree Black" charset="0"/>
              </a:rPr>
              <a:t>시나리오 </a:t>
            </a:r>
          </a:p>
        </p:txBody>
      </p:sp>
      <p:sp>
        <p:nvSpPr>
          <p:cNvPr id="326" name="텍스트 상자 22"/>
          <p:cNvSpPr txBox="1">
            <a:spLocks/>
          </p:cNvSpPr>
          <p:nvPr/>
        </p:nvSpPr>
        <p:spPr>
          <a:xfrm>
            <a:off x="7320915" y="4930775"/>
            <a:ext cx="161417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 챗GPT</a:t>
            </a:r>
            <a:endParaRPr lang="ko-KR" altLang="en-US" sz="800">
              <a:latin typeface="Gowun Dodum" charset="0"/>
              <a:ea typeface="Gowun Dodum"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
        <p:cNvGrpSpPr/>
        <p:nvPr/>
      </p:nvGrpSpPr>
      <p:grpSpPr>
        <a:xfrm>
          <a:off x="0" y="0"/>
          <a:ext cx="0" cy="0"/>
          <a:chOff x="0" y="0"/>
          <a:chExt cx="0" cy="0"/>
        </a:xfrm>
      </p:grpSpPr>
      <p:sp>
        <p:nvSpPr>
          <p:cNvPr id="300" name="Google 21"/>
          <p:cNvSpPr txBox="1">
            <a:spLocks noGrp="1"/>
          </p:cNvSpPr>
          <p:nvPr>
            <p:ph type="title" idx="1"/>
          </p:nvPr>
        </p:nvSpPr>
        <p:spPr>
          <a:xfrm>
            <a:off x="690880" y="280035"/>
            <a:ext cx="7706360" cy="575310"/>
          </a:xfrm>
          <a:prstGeom prst="rect">
            <a:avLst/>
          </a:prstGeom>
          <a:noFill/>
          <a:ln>
            <a:noFill/>
            <a:prstDash/>
          </a:ln>
        </p:spPr>
        <p:txBody>
          <a:bodyPr vert="horz" wrap="square" lIns="91440" tIns="91440" rIns="91440" bIns="91440" numCol="1" anchor="t">
            <a:noAutofit/>
          </a:bodyPr>
          <a:lstStyle/>
          <a:p>
            <a:pPr marL="0" indent="0" algn="l" rtl="0">
              <a:lnSpc>
                <a:spcPct val="100000"/>
              </a:lnSpc>
              <a:spcBef>
                <a:spcPts val="0"/>
              </a:spcBef>
              <a:spcAft>
                <a:spcPts val="0"/>
              </a:spcAft>
              <a:buFontTx/>
              <a:buNone/>
            </a:pPr>
            <a:r>
              <a:rPr lang="ko-KR" altLang="en-US" sz="2800" b="0" i="0" strike="noStrike" cap="none">
                <a:latin typeface="SB 어그로 Bold" charset="0"/>
                <a:ea typeface="SB 어그로 Bold" charset="0"/>
                <a:cs typeface="Figtree Black" charset="0"/>
              </a:rPr>
              <a:t>세계관 : 공간적 배경</a:t>
            </a:r>
          </a:p>
        </p:txBody>
      </p:sp>
      <p:sp>
        <p:nvSpPr>
          <p:cNvPr id="301" name="텍스트 상자 23"/>
          <p:cNvSpPr txBox="1">
            <a:spLocks/>
          </p:cNvSpPr>
          <p:nvPr/>
        </p:nvSpPr>
        <p:spPr>
          <a:xfrm>
            <a:off x="6991350" y="4930775"/>
            <a:ext cx="129159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a:t>
            </a:r>
            <a:endParaRPr lang="ko-KR" altLang="en-US" sz="800">
              <a:latin typeface="Gowun Dodum" charset="0"/>
              <a:ea typeface="Gowun Dodum" charset="0"/>
            </a:endParaRPr>
          </a:p>
        </p:txBody>
      </p:sp>
      <p:graphicFrame>
        <p:nvGraphicFramePr>
          <p:cNvPr id="303" name="표 194"/>
          <p:cNvGraphicFramePr>
            <a:graphicFrameLocks noGrp="1"/>
          </p:cNvGraphicFramePr>
          <p:nvPr>
            <p:extLst>
              <p:ext uri="{D42A27DB-BD31-4B8C-83A1-F6EECF244321}">
                <p14:modId xmlns:p14="http://schemas.microsoft.com/office/powerpoint/2010/main" val="1329318022"/>
              </p:ext>
            </p:extLst>
          </p:nvPr>
        </p:nvGraphicFramePr>
        <p:xfrm>
          <a:off x="613410" y="1099185"/>
          <a:ext cx="7812405" cy="3485515"/>
        </p:xfrm>
        <a:graphic>
          <a:graphicData uri="http://schemas.openxmlformats.org/drawingml/2006/table">
            <a:tbl>
              <a:tblPr firstRow="1" bandRow="1">
                <a:tableStyleId>{5940675A-B579-460E-94D1-54222C63F5DA}</a:tableStyleId>
              </a:tblPr>
              <a:tblGrid>
                <a:gridCol w="2098675">
                  <a:extLst>
                    <a:ext uri="{9D8B030D-6E8A-4147-A177-3AD203B41FA5}">
                      <a16:colId xmlns:a16="http://schemas.microsoft.com/office/drawing/2014/main" val="20000"/>
                    </a:ext>
                  </a:extLst>
                </a:gridCol>
                <a:gridCol w="1807845">
                  <a:extLst>
                    <a:ext uri="{9D8B030D-6E8A-4147-A177-3AD203B41FA5}">
                      <a16:colId xmlns:a16="http://schemas.microsoft.com/office/drawing/2014/main" val="20001"/>
                    </a:ext>
                  </a:extLst>
                </a:gridCol>
                <a:gridCol w="1952625">
                  <a:extLst>
                    <a:ext uri="{9D8B030D-6E8A-4147-A177-3AD203B41FA5}">
                      <a16:colId xmlns:a16="http://schemas.microsoft.com/office/drawing/2014/main" val="20002"/>
                    </a:ext>
                  </a:extLst>
                </a:gridCol>
                <a:gridCol w="1953260">
                  <a:extLst>
                    <a:ext uri="{9D8B030D-6E8A-4147-A177-3AD203B41FA5}">
                      <a16:colId xmlns:a16="http://schemas.microsoft.com/office/drawing/2014/main" val="20003"/>
                    </a:ext>
                  </a:extLst>
                </a:gridCol>
              </a:tblGrid>
              <a:tr h="380365">
                <a:tc>
                  <a:txBody>
                    <a:bodyPr/>
                    <a:lstStyle/>
                    <a:p>
                      <a:pPr marL="0" indent="0" algn="ctr" hangingPunct="1"/>
                      <a:r>
                        <a:rPr lang="ko-KR" sz="1800" b="0" i="0" strike="noStrike" kern="1200" cap="none" dirty="0">
                          <a:solidFill>
                            <a:schemeClr val="tx1"/>
                          </a:solidFill>
                          <a:latin typeface="SB 어그로 Bold" charset="0"/>
                          <a:ea typeface="SB 어그로 Bold" charset="0"/>
                          <a:cs typeface="Arial" charset="0"/>
                        </a:rPr>
                        <a:t>장소</a:t>
                      </a:r>
                      <a:endParaRPr lang="ko-KR" altLang="en-US" sz="1800" b="0" i="0" strike="noStrike" kern="1200" cap="none" dirty="0">
                        <a:solidFill>
                          <a:schemeClr val="tx1"/>
                        </a:solidFill>
                        <a:latin typeface="SB 어그로 Bold" charset="0"/>
                        <a:ea typeface="SB 어그로 Bold" charset="0"/>
                        <a:cs typeface="Arial" charset="0"/>
                      </a:endParaRPr>
                    </a:p>
                  </a:txBody>
                  <a:tcPr marL="90170" marR="90170" marT="46990" marB="46990" anchor="ctr">
                    <a:solidFill>
                      <a:schemeClr val="bg1">
                        <a:lumMod val="85000"/>
                        <a:lumOff val="0"/>
                      </a:schemeClr>
                    </a:solidFill>
                  </a:tcPr>
                </a:tc>
                <a:tc>
                  <a:txBody>
                    <a:bodyPr/>
                    <a:lstStyle/>
                    <a:p>
                      <a:pPr marL="0" indent="0" algn="ctr" hangingPunct="1"/>
                      <a:r>
                        <a:rPr sz="1800" b="0" i="0" strike="noStrike" kern="1200" cap="none" dirty="0">
                          <a:solidFill>
                            <a:schemeClr val="tx1"/>
                          </a:solidFill>
                          <a:latin typeface="SB 어그로 Bold" charset="0"/>
                          <a:ea typeface="SB 어그로 Bold" charset="0"/>
                          <a:cs typeface="Arial" charset="0"/>
                        </a:rPr>
                        <a:t>이상 징후</a:t>
                      </a:r>
                      <a:endParaRPr lang="ko-KR" altLang="en-US" sz="1800" b="0" i="0" strike="noStrike" kern="1200" cap="none" dirty="0">
                        <a:solidFill>
                          <a:schemeClr val="tx1"/>
                        </a:solidFill>
                        <a:latin typeface="SB 어그로 Bold" charset="0"/>
                        <a:ea typeface="SB 어그로 Bold" charset="0"/>
                        <a:cs typeface="Arial" charset="0"/>
                      </a:endParaRPr>
                    </a:p>
                  </a:txBody>
                  <a:tcPr marL="90170" marR="90170" marT="46990" marB="46990" anchor="ctr">
                    <a:solidFill>
                      <a:schemeClr val="bg1">
                        <a:lumMod val="85000"/>
                        <a:lumOff val="0"/>
                      </a:schemeClr>
                    </a:solidFill>
                  </a:tcPr>
                </a:tc>
                <a:tc>
                  <a:txBody>
                    <a:bodyPr/>
                    <a:lstStyle/>
                    <a:p>
                      <a:pPr marL="0" indent="0" algn="ctr" hangingPunct="1"/>
                      <a:r>
                        <a:rPr lang="ko-KR" sz="1800" b="0" i="0" strike="noStrike" kern="1200" cap="none" dirty="0">
                          <a:solidFill>
                            <a:schemeClr val="tx1"/>
                          </a:solidFill>
                          <a:latin typeface="SB 어그로 Bold" charset="0"/>
                          <a:ea typeface="SB 어그로 Bold" charset="0"/>
                          <a:cs typeface="Arial" charset="0"/>
                        </a:rPr>
                        <a:t>주 배경</a:t>
                      </a:r>
                      <a:endParaRPr lang="ko-KR" altLang="en-US" sz="1800" b="0" i="0" strike="noStrike" kern="1200" cap="none" dirty="0">
                        <a:solidFill>
                          <a:schemeClr val="tx1"/>
                        </a:solidFill>
                        <a:latin typeface="SB 어그로 Bold" charset="0"/>
                        <a:ea typeface="SB 어그로 Bold" charset="0"/>
                        <a:cs typeface="Arial" charset="0"/>
                      </a:endParaRPr>
                    </a:p>
                  </a:txBody>
                  <a:tcPr marL="90170" marR="90170" marT="46990" marB="46990" anchor="ctr">
                    <a:solidFill>
                      <a:schemeClr val="bg1">
                        <a:lumMod val="85000"/>
                        <a:lumOff val="0"/>
                      </a:schemeClr>
                    </a:solidFill>
                  </a:tcPr>
                </a:tc>
                <a:tc>
                  <a:txBody>
                    <a:bodyPr/>
                    <a:lstStyle/>
                    <a:p>
                      <a:pPr marL="0" indent="0" algn="ctr" hangingPunct="1"/>
                      <a:r>
                        <a:rPr lang="ko-KR" sz="1800" b="0" i="0" strike="noStrike" kern="1200" cap="none" dirty="0">
                          <a:solidFill>
                            <a:schemeClr val="tx1"/>
                          </a:solidFill>
                          <a:latin typeface="SB 어그로 Bold" charset="0"/>
                          <a:ea typeface="SB 어그로 Bold" charset="0"/>
                          <a:cs typeface="Arial" charset="0"/>
                        </a:rPr>
                        <a:t>바깥</a:t>
                      </a:r>
                      <a:endParaRPr lang="ko-KR" altLang="en-US" sz="1800" b="0" i="0" strike="noStrike" kern="1200" cap="none" dirty="0">
                        <a:solidFill>
                          <a:schemeClr val="tx1"/>
                        </a:solidFill>
                        <a:latin typeface="SB 어그로 Bold" charset="0"/>
                        <a:ea typeface="SB 어그로 Bold" charset="0"/>
                        <a:cs typeface="Arial" charset="0"/>
                      </a:endParaRPr>
                    </a:p>
                  </a:txBody>
                  <a:tcPr marL="90170" marR="90170" marT="46990" marB="46990" anchor="ctr">
                    <a:solidFill>
                      <a:schemeClr val="bg1">
                        <a:lumMod val="85000"/>
                        <a:lumOff val="0"/>
                      </a:schemeClr>
                    </a:solidFill>
                  </a:tcPr>
                </a:tc>
                <a:extLst>
                  <a:ext uri="{0D108BD9-81ED-4DB2-BD59-A6C34878D82A}">
                    <a16:rowId xmlns:a16="http://schemas.microsoft.com/office/drawing/2014/main" val="10000"/>
                  </a:ext>
                </a:extLst>
              </a:tr>
              <a:tr h="1552575">
                <a:tc>
                  <a:txBody>
                    <a:bodyPr/>
                    <a:lstStyle/>
                    <a:p>
                      <a:pPr marL="0" indent="0" algn="just" hangingPunct="1"/>
                      <a:endParaRPr lang="ko-KR" altLang="en-US" sz="1800" b="0" i="0" strike="noStrike" kern="1200" cap="none">
                        <a:solidFill>
                          <a:schemeClr val="tx1"/>
                        </a:solidFill>
                        <a:latin typeface="맑은 고딕" charset="0"/>
                        <a:ea typeface="맑은 고딕" charset="0"/>
                        <a:cs typeface="Arial" charset="0"/>
                      </a:endParaRPr>
                    </a:p>
                  </a:txBody>
                  <a:tcPr marL="90170" marR="90170" marT="46990" marB="46990"/>
                </a:tc>
                <a:tc rowSpan="2">
                  <a:txBody>
                    <a:bodyPr/>
                    <a:lstStyle/>
                    <a:p>
                      <a:pPr marL="0" indent="0" algn="just" hangingPunct="1"/>
                      <a:endParaRPr lang="ko-KR" altLang="en-US" sz="1800" b="0" i="0" strike="noStrike" kern="1200" cap="none">
                        <a:solidFill>
                          <a:schemeClr val="tx1"/>
                        </a:solidFill>
                        <a:latin typeface="맑은 고딕" charset="0"/>
                        <a:ea typeface="맑은 고딕" charset="0"/>
                        <a:cs typeface="Arial" charset="0"/>
                      </a:endParaRPr>
                    </a:p>
                  </a:txBody>
                  <a:tcPr marL="90170" marR="90170" marT="46990" marB="46990"/>
                </a:tc>
                <a:tc rowSpan="2">
                  <a:txBody>
                    <a:bodyPr/>
                    <a:lstStyle/>
                    <a:p>
                      <a:pPr marL="0" indent="0" algn="just" hangingPunct="1"/>
                      <a:endParaRPr lang="ko-KR" altLang="en-US" sz="1800" b="0" i="0" strike="noStrike" kern="1200" cap="none">
                        <a:solidFill>
                          <a:schemeClr val="tx1"/>
                        </a:solidFill>
                        <a:latin typeface="맑은 고딕" charset="0"/>
                        <a:ea typeface="맑은 고딕" charset="0"/>
                        <a:cs typeface="Arial" charset="0"/>
                      </a:endParaRPr>
                    </a:p>
                  </a:txBody>
                  <a:tcPr marL="90170" marR="90170" marT="46990" marB="46990"/>
                </a:tc>
                <a:tc rowSpan="2">
                  <a:txBody>
                    <a:bodyPr/>
                    <a:lstStyle/>
                    <a:p>
                      <a:pPr marL="0" indent="0" algn="just" hangingPunct="1"/>
                      <a:endParaRPr lang="ko-KR" altLang="en-US" sz="1800" b="0" i="0" strike="noStrike" kern="1200" cap="none">
                        <a:solidFill>
                          <a:schemeClr val="tx1"/>
                        </a:solidFill>
                        <a:latin typeface="맑은 고딕" charset="0"/>
                        <a:ea typeface="맑은 고딕" charset="0"/>
                        <a:cs typeface="Arial" charset="0"/>
                      </a:endParaRPr>
                    </a:p>
                  </a:txBody>
                  <a:tcPr marL="90170" marR="90170" marT="46990" marB="46990"/>
                </a:tc>
                <a:extLst>
                  <a:ext uri="{0D108BD9-81ED-4DB2-BD59-A6C34878D82A}">
                    <a16:rowId xmlns:a16="http://schemas.microsoft.com/office/drawing/2014/main" val="10001"/>
                  </a:ext>
                </a:extLst>
              </a:tr>
              <a:tr h="1552575">
                <a:tc>
                  <a:txBody>
                    <a:bodyPr/>
                    <a:lstStyle/>
                    <a:p>
                      <a:pPr marL="0" indent="0" algn="just" hangingPunct="1"/>
                      <a:endParaRPr lang="ko-KR" altLang="en-US" sz="1800" b="0" i="0" strike="noStrike" kern="1200" cap="none" dirty="0">
                        <a:solidFill>
                          <a:schemeClr val="tx1"/>
                        </a:solidFill>
                        <a:latin typeface="맑은 고딕" charset="0"/>
                        <a:ea typeface="맑은 고딕" charset="0"/>
                        <a:cs typeface="Arial" charset="0"/>
                      </a:endParaRPr>
                    </a:p>
                  </a:txBody>
                  <a:tcPr marL="90170" marR="90170" marT="46990" marB="46990"/>
                </a:tc>
                <a:tc vMerge="1">
                  <a:txBody>
                    <a:bodyPr/>
                    <a:lstStyle/>
                    <a:p>
                      <a:endParaRPr lang="ko-KR" altLang="en-US" kern="1200"/>
                    </a:p>
                  </a:txBody>
                  <a:tcPr/>
                </a:tc>
                <a:tc vMerge="1">
                  <a:txBody>
                    <a:bodyPr/>
                    <a:lstStyle/>
                    <a:p>
                      <a:endParaRPr lang="ko-KR" altLang="en-US" kern="1200"/>
                    </a:p>
                  </a:txBody>
                  <a:tcPr/>
                </a:tc>
                <a:tc vMerge="1">
                  <a:txBody>
                    <a:bodyPr/>
                    <a:lstStyle/>
                    <a:p>
                      <a:endParaRPr lang="ko-KR" altLang="en-US" kern="1200"/>
                    </a:p>
                  </a:txBody>
                  <a:tcPr/>
                </a:tc>
                <a:extLst>
                  <a:ext uri="{0D108BD9-81ED-4DB2-BD59-A6C34878D82A}">
                    <a16:rowId xmlns:a16="http://schemas.microsoft.com/office/drawing/2014/main" val="10002"/>
                  </a:ext>
                </a:extLst>
              </a:tr>
            </a:tbl>
          </a:graphicData>
        </a:graphic>
      </p:graphicFrame>
      <p:pic>
        <p:nvPicPr>
          <p:cNvPr id="302" name="그림 24" descr="C:/Users/rtysu/AppData/Roaming/PolarisOffice/ETemp/24860_21213536/fImage1097358755724.jpeg"/>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a:off x="610870" y="1476375"/>
            <a:ext cx="2095500" cy="2686050"/>
          </a:xfrm>
          <a:prstGeom prst="rect">
            <a:avLst/>
          </a:prstGeom>
          <a:noFill/>
        </p:spPr>
      </p:pic>
      <p:sp>
        <p:nvSpPr>
          <p:cNvPr id="304" name="텍스트 상자 27"/>
          <p:cNvSpPr txBox="1">
            <a:spLocks/>
          </p:cNvSpPr>
          <p:nvPr/>
        </p:nvSpPr>
        <p:spPr>
          <a:xfrm>
            <a:off x="1111885" y="4187428"/>
            <a:ext cx="1086485" cy="370205"/>
          </a:xfrm>
          <a:prstGeom prst="rect">
            <a:avLst/>
          </a:prstGeom>
          <a:noFill/>
          <a:ln>
            <a:noFill/>
            <a:prstDash/>
          </a:ln>
        </p:spPr>
        <p:txBody>
          <a:bodyPr vert="horz" wrap="square" lIns="89535" tIns="46355" rIns="89535" bIns="46355" anchor="ctr">
            <a:spAutoFit/>
          </a:bodyPr>
          <a:lstStyle/>
          <a:p>
            <a:pPr marL="0" indent="0" algn="l" hangingPunct="1"/>
            <a:r>
              <a:rPr lang="ko-KR" sz="1800" b="0" dirty="0">
                <a:latin typeface="SB 어그로 Light" charset="0"/>
                <a:ea typeface="SB 어그로 Light" charset="0"/>
              </a:rPr>
              <a:t>한국 서울</a:t>
            </a:r>
            <a:endParaRPr lang="ko-KR" altLang="en-US" sz="1800" b="0" dirty="0">
              <a:latin typeface="SB 어그로 Light" charset="0"/>
              <a:ea typeface="SB 어그로 Light" charset="0"/>
            </a:endParaRPr>
          </a:p>
        </p:txBody>
      </p:sp>
      <p:pic>
        <p:nvPicPr>
          <p:cNvPr id="305" name="그림 28" descr="C:/Users/rtysu/AppData/Roaming/PolarisOffice/ETemp/24860_21213536/fImage148018791478.jpeg"/>
          <p:cNvPicPr>
            <a:picLocks noChangeAspect="1"/>
          </p:cNvPicPr>
          <p:nvPr/>
        </p:nvPicPr>
        <p:blipFill rotWithShape="1">
          <a:blip r:embed="rId4" cstate="print">
            <a:extLst>
              <a:ext uri="{28A0092B-C50C-407E-A947-70E740481C1C}">
                <a14:useLocalDpi xmlns:a14="http://schemas.microsoft.com/office/drawing/2010/main" val="0"/>
              </a:ext>
            </a:extLst>
          </a:blip>
          <a:stretch>
            <a:fillRect/>
          </a:stretch>
        </p:blipFill>
        <p:spPr>
          <a:xfrm>
            <a:off x="2719705" y="1476375"/>
            <a:ext cx="1793240" cy="2686050"/>
          </a:xfrm>
          <a:prstGeom prst="rect">
            <a:avLst/>
          </a:prstGeom>
          <a:noFill/>
        </p:spPr>
      </p:pic>
      <p:sp>
        <p:nvSpPr>
          <p:cNvPr id="306" name="텍스트 상자 29"/>
          <p:cNvSpPr txBox="1">
            <a:spLocks/>
          </p:cNvSpPr>
          <p:nvPr/>
        </p:nvSpPr>
        <p:spPr>
          <a:xfrm>
            <a:off x="2760345" y="4159964"/>
            <a:ext cx="1704340" cy="432170"/>
          </a:xfrm>
          <a:prstGeom prst="rect">
            <a:avLst/>
          </a:prstGeom>
          <a:noFill/>
          <a:ln>
            <a:noFill/>
            <a:prstDash/>
          </a:ln>
        </p:spPr>
        <p:txBody>
          <a:bodyPr vert="horz" wrap="square" lIns="89535" tIns="46355" rIns="89535" bIns="46355" anchor="ctr">
            <a:spAutoFit/>
          </a:bodyPr>
          <a:lstStyle/>
          <a:p>
            <a:pPr marL="0" indent="0" algn="l" hangingPunct="1"/>
            <a:r>
              <a:rPr lang="ko-KR" sz="1100" dirty="0">
                <a:latin typeface="SB 어그로 Light" charset="0"/>
                <a:ea typeface="SB 어그로 Light" charset="0"/>
              </a:rPr>
              <a:t>일상에 영향을 </a:t>
            </a:r>
            <a:r>
              <a:rPr lang="ko-KR" sz="1100" dirty="0" smtClean="0">
                <a:latin typeface="SB 어그로 Light" charset="0"/>
                <a:ea typeface="SB 어그로 Light" charset="0"/>
              </a:rPr>
              <a:t>끼칠</a:t>
            </a:r>
            <a:r>
              <a:rPr lang="en-US" altLang="ko-KR" sz="1100" dirty="0" smtClean="0">
                <a:latin typeface="SB 어그로 Light" charset="0"/>
                <a:ea typeface="SB 어그로 Light" charset="0"/>
              </a:rPr>
              <a:t> </a:t>
            </a:r>
            <a:r>
              <a:rPr lang="ko-KR" sz="1100" dirty="0" smtClean="0">
                <a:latin typeface="SB 어그로 Light" charset="0"/>
                <a:ea typeface="SB 어그로 Light" charset="0"/>
              </a:rPr>
              <a:t>정도의 </a:t>
            </a:r>
            <a:r>
              <a:rPr lang="ko-KR" sz="1100" dirty="0">
                <a:latin typeface="SB 어그로 Light" charset="0"/>
                <a:ea typeface="SB 어그로 Light" charset="0"/>
              </a:rPr>
              <a:t>괴담들이 발생하는 중</a:t>
            </a:r>
            <a:endParaRPr lang="ko-KR" altLang="en-US" sz="1100" dirty="0">
              <a:latin typeface="SB 어그로 Light" charset="0"/>
              <a:ea typeface="SB 어그로 Light" charset="0"/>
            </a:endParaRPr>
          </a:p>
        </p:txBody>
      </p:sp>
      <p:pic>
        <p:nvPicPr>
          <p:cNvPr id="307" name="그림 30" descr="C:/Users/rtysu/AppData/Roaming/PolarisOffice/ETemp/24860_21213536/fImage1519908819358.jpeg"/>
          <p:cNvPicPr>
            <a:picLocks noChangeAspect="1"/>
          </p:cNvPicPr>
          <p:nvPr/>
        </p:nvPicPr>
        <p:blipFill rotWithShape="1">
          <a:blip r:embed="rId5" cstate="print">
            <a:extLst>
              <a:ext uri="{28A0092B-C50C-407E-A947-70E740481C1C}">
                <a14:useLocalDpi xmlns:a14="http://schemas.microsoft.com/office/drawing/2010/main" val="0"/>
              </a:ext>
            </a:extLst>
          </a:blip>
          <a:stretch>
            <a:fillRect/>
          </a:stretch>
        </p:blipFill>
        <p:spPr>
          <a:xfrm>
            <a:off x="4518025" y="1476375"/>
            <a:ext cx="1945005" cy="2686050"/>
          </a:xfrm>
          <a:prstGeom prst="rect">
            <a:avLst/>
          </a:prstGeom>
          <a:noFill/>
        </p:spPr>
      </p:pic>
      <p:sp>
        <p:nvSpPr>
          <p:cNvPr id="308" name="텍스트 상자 31"/>
          <p:cNvSpPr txBox="1">
            <a:spLocks/>
          </p:cNvSpPr>
          <p:nvPr/>
        </p:nvSpPr>
        <p:spPr>
          <a:xfrm>
            <a:off x="4965065" y="4187428"/>
            <a:ext cx="1037590" cy="370205"/>
          </a:xfrm>
          <a:prstGeom prst="rect">
            <a:avLst/>
          </a:prstGeom>
          <a:noFill/>
          <a:ln>
            <a:noFill/>
            <a:prstDash/>
          </a:ln>
        </p:spPr>
        <p:txBody>
          <a:bodyPr vert="horz" wrap="square" lIns="89535" tIns="46355" rIns="89535" bIns="46355" anchor="ctr">
            <a:spAutoFit/>
          </a:bodyPr>
          <a:lstStyle/>
          <a:p>
            <a:pPr marL="0" indent="0" algn="l" hangingPunct="1"/>
            <a:r>
              <a:rPr sz="1800" dirty="0">
                <a:latin typeface="SB 어그로 Light" charset="0"/>
                <a:ea typeface="SB 어그로 Light" charset="0"/>
              </a:rPr>
              <a:t>동아리방</a:t>
            </a:r>
            <a:endParaRPr lang="ko-KR" altLang="en-US" sz="1800" dirty="0">
              <a:latin typeface="SB 어그로 Light" charset="0"/>
              <a:ea typeface="SB 어그로 Light" charset="0"/>
            </a:endParaRPr>
          </a:p>
        </p:txBody>
      </p:sp>
      <p:pic>
        <p:nvPicPr>
          <p:cNvPr id="309" name="그림 34" descr="C:/Users/rtysu/AppData/Roaming/PolarisOffice/ETemp/24860_21213536/fImage1374008986962.jpeg"/>
          <p:cNvPicPr>
            <a:picLocks noChangeAspect="1"/>
          </p:cNvPicPr>
          <p:nvPr/>
        </p:nvPicPr>
        <p:blipFill rotWithShape="1">
          <a:blip r:embed="rId6" cstate="print">
            <a:extLst>
              <a:ext uri="{28A0092B-C50C-407E-A947-70E740481C1C}">
                <a14:useLocalDpi xmlns:a14="http://schemas.microsoft.com/office/drawing/2010/main" val="0"/>
              </a:ext>
            </a:extLst>
          </a:blip>
          <a:stretch>
            <a:fillRect/>
          </a:stretch>
        </p:blipFill>
        <p:spPr>
          <a:xfrm>
            <a:off x="6476365" y="1476375"/>
            <a:ext cx="1944370" cy="2686050"/>
          </a:xfrm>
          <a:prstGeom prst="rect">
            <a:avLst/>
          </a:prstGeom>
          <a:noFill/>
        </p:spPr>
      </p:pic>
      <p:sp>
        <p:nvSpPr>
          <p:cNvPr id="310" name="텍스트 상자 35"/>
          <p:cNvSpPr txBox="1">
            <a:spLocks/>
          </p:cNvSpPr>
          <p:nvPr/>
        </p:nvSpPr>
        <p:spPr>
          <a:xfrm>
            <a:off x="6435090" y="4147714"/>
            <a:ext cx="2074545" cy="462915"/>
          </a:xfrm>
          <a:prstGeom prst="rect">
            <a:avLst/>
          </a:prstGeom>
          <a:noFill/>
          <a:ln>
            <a:noFill/>
            <a:prstDash/>
          </a:ln>
        </p:spPr>
        <p:txBody>
          <a:bodyPr vert="horz" wrap="square" lIns="89535" tIns="46355" rIns="89535" bIns="46355" anchor="ctr">
            <a:spAutoFit/>
          </a:bodyPr>
          <a:lstStyle/>
          <a:p>
            <a:pPr marL="0" indent="0" algn="l" hangingPunct="1"/>
            <a:r>
              <a:rPr sz="1200" dirty="0">
                <a:latin typeface="SB 어그로 Light" charset="0"/>
                <a:ea typeface="SB 어그로 Light" charset="0"/>
              </a:rPr>
              <a:t>특</a:t>
            </a:r>
            <a:r>
              <a:rPr lang="ko-KR" sz="1200" dirty="0">
                <a:latin typeface="SB 어그로 Light" charset="0"/>
                <a:ea typeface="SB 어그로 Light" charset="0"/>
              </a:rPr>
              <a:t>정 조건을 달성하면</a:t>
            </a:r>
            <a:endParaRPr lang="ko-KR" altLang="en-US" sz="1200" dirty="0">
              <a:latin typeface="SB 어그로 Light" charset="0"/>
              <a:ea typeface="SB 어그로 Light" charset="0"/>
            </a:endParaRPr>
          </a:p>
          <a:p>
            <a:pPr marL="0" indent="0" algn="l" hangingPunct="1"/>
            <a:r>
              <a:rPr lang="ko-KR" sz="1200" dirty="0">
                <a:latin typeface="SB 어그로 Light" charset="0"/>
                <a:ea typeface="SB 어그로 Light" charset="0"/>
              </a:rPr>
              <a:t>나갈 수 있는 악마의 본 서식지</a:t>
            </a:r>
            <a:endParaRPr lang="ko-KR" altLang="en-US" sz="1200" dirty="0">
              <a:latin typeface="SB 어그로 Light" charset="0"/>
              <a:ea typeface="SB 어그로 Light"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
        <p:cNvGrpSpPr/>
        <p:nvPr/>
      </p:nvGrpSpPr>
      <p:grpSpPr>
        <a:xfrm>
          <a:off x="0" y="0"/>
          <a:ext cx="0" cy="0"/>
          <a:chOff x="0" y="0"/>
          <a:chExt cx="0" cy="0"/>
        </a:xfrm>
      </p:grpSpPr>
      <p:sp>
        <p:nvSpPr>
          <p:cNvPr id="300" name="Google 21"/>
          <p:cNvSpPr txBox="1">
            <a:spLocks noGrp="1"/>
          </p:cNvSpPr>
          <p:nvPr>
            <p:ph type="title" idx="1"/>
          </p:nvPr>
        </p:nvSpPr>
        <p:spPr>
          <a:xfrm>
            <a:off x="690880" y="280035"/>
            <a:ext cx="7706360" cy="575310"/>
          </a:xfrm>
          <a:prstGeom prst="rect">
            <a:avLst/>
          </a:prstGeom>
          <a:noFill/>
          <a:ln>
            <a:noFill/>
            <a:prstDash/>
          </a:ln>
        </p:spPr>
        <p:txBody>
          <a:bodyPr vert="horz" wrap="square" lIns="91440" tIns="91440" rIns="91440" bIns="91440" numCol="1" anchor="t">
            <a:noAutofit/>
          </a:bodyPr>
          <a:lstStyle/>
          <a:p>
            <a:pPr marL="0" indent="0" algn="l" rtl="0">
              <a:lnSpc>
                <a:spcPct val="100000"/>
              </a:lnSpc>
              <a:spcBef>
                <a:spcPts val="0"/>
              </a:spcBef>
              <a:spcAft>
                <a:spcPts val="0"/>
              </a:spcAft>
              <a:buFontTx/>
              <a:buNone/>
            </a:pPr>
            <a:r>
              <a:rPr lang="ko-KR" altLang="en-US" sz="2800" b="0" i="0" strike="noStrike" cap="none">
                <a:latin typeface="SB 어그로 Bold" charset="0"/>
                <a:ea typeface="SB 어그로 Bold" charset="0"/>
                <a:cs typeface="Figtree Black" charset="0"/>
              </a:rPr>
              <a:t>세계관 : 시간적 배경</a:t>
            </a:r>
          </a:p>
        </p:txBody>
      </p:sp>
      <p:sp>
        <p:nvSpPr>
          <p:cNvPr id="301" name="Rect 0"/>
          <p:cNvSpPr txBox="1">
            <a:spLocks/>
          </p:cNvSpPr>
          <p:nvPr/>
        </p:nvSpPr>
        <p:spPr>
          <a:xfrm>
            <a:off x="7073900" y="4930775"/>
            <a:ext cx="120904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a:t>
            </a:r>
            <a:endParaRPr lang="ko-KR" altLang="en-US" sz="800">
              <a:latin typeface="Gowun Dodum" charset="0"/>
              <a:ea typeface="Gowun Dodum" charset="0"/>
            </a:endParaRPr>
          </a:p>
        </p:txBody>
      </p:sp>
      <p:graphicFrame>
        <p:nvGraphicFramePr>
          <p:cNvPr id="303" name="표 195"/>
          <p:cNvGraphicFramePr>
            <a:graphicFrameLocks noGrp="1"/>
          </p:cNvGraphicFramePr>
          <p:nvPr>
            <p:extLst>
              <p:ext uri="{D42A27DB-BD31-4B8C-83A1-F6EECF244321}">
                <p14:modId xmlns:p14="http://schemas.microsoft.com/office/powerpoint/2010/main" val="1213013545"/>
              </p:ext>
            </p:extLst>
          </p:nvPr>
        </p:nvGraphicFramePr>
        <p:xfrm>
          <a:off x="613410" y="1078230"/>
          <a:ext cx="7806055" cy="3442335"/>
        </p:xfrm>
        <a:graphic>
          <a:graphicData uri="http://schemas.openxmlformats.org/drawingml/2006/table">
            <a:tbl>
              <a:tblPr firstRow="1" bandRow="1">
                <a:tableStyleId>{5940675A-B579-460E-94D1-54222C63F5DA}</a:tableStyleId>
              </a:tblPr>
              <a:tblGrid>
                <a:gridCol w="2755265">
                  <a:extLst>
                    <a:ext uri="{9D8B030D-6E8A-4147-A177-3AD203B41FA5}">
                      <a16:colId xmlns:a16="http://schemas.microsoft.com/office/drawing/2014/main" val="20000"/>
                    </a:ext>
                  </a:extLst>
                </a:gridCol>
                <a:gridCol w="2372995">
                  <a:extLst>
                    <a:ext uri="{9D8B030D-6E8A-4147-A177-3AD203B41FA5}">
                      <a16:colId xmlns:a16="http://schemas.microsoft.com/office/drawing/2014/main" val="20001"/>
                    </a:ext>
                  </a:extLst>
                </a:gridCol>
                <a:gridCol w="2677795">
                  <a:extLst>
                    <a:ext uri="{9D8B030D-6E8A-4147-A177-3AD203B41FA5}">
                      <a16:colId xmlns:a16="http://schemas.microsoft.com/office/drawing/2014/main" val="20002"/>
                    </a:ext>
                  </a:extLst>
                </a:gridCol>
              </a:tblGrid>
              <a:tr h="370840">
                <a:tc>
                  <a:txBody>
                    <a:bodyPr/>
                    <a:lstStyle/>
                    <a:p>
                      <a:pPr marL="0" indent="0" algn="ctr" hangingPunct="1"/>
                      <a:r>
                        <a:rPr lang="ko-KR" sz="1800" b="0" i="0" strike="noStrike" kern="1200" cap="none" dirty="0">
                          <a:solidFill>
                            <a:schemeClr val="tx1"/>
                          </a:solidFill>
                          <a:latin typeface="SB 어그로 Bold" charset="0"/>
                          <a:ea typeface="SB 어그로 Bold" charset="0"/>
                          <a:cs typeface="Arial" charset="0"/>
                        </a:rPr>
                        <a:t>시간대</a:t>
                      </a:r>
                      <a:endParaRPr lang="ko-KR" altLang="en-US" sz="1800" b="0" i="0" strike="noStrike" kern="1200" cap="none" dirty="0">
                        <a:solidFill>
                          <a:schemeClr val="tx1"/>
                        </a:solidFill>
                        <a:latin typeface="SB 어그로 Bold" charset="0"/>
                        <a:ea typeface="SB 어그로 Bold" charset="0"/>
                        <a:cs typeface="Arial" charset="0"/>
                      </a:endParaRPr>
                    </a:p>
                  </a:txBody>
                  <a:tcPr marL="90170" marR="90170" marT="46990" marB="46990" anchor="ctr">
                    <a:solidFill>
                      <a:schemeClr val="bg1">
                        <a:lumMod val="85000"/>
                        <a:lumOff val="0"/>
                      </a:schemeClr>
                    </a:solidFill>
                  </a:tcPr>
                </a:tc>
                <a:tc>
                  <a:txBody>
                    <a:bodyPr/>
                    <a:lstStyle/>
                    <a:p>
                      <a:pPr marL="0" indent="0" algn="ctr" hangingPunct="1"/>
                      <a:r>
                        <a:rPr sz="1800" b="0" i="0" strike="noStrike" kern="1200" cap="none" dirty="0">
                          <a:solidFill>
                            <a:schemeClr val="tx1"/>
                          </a:solidFill>
                          <a:latin typeface="SB 어그로 Bold" charset="0"/>
                          <a:ea typeface="SB 어그로 Bold" charset="0"/>
                          <a:cs typeface="Arial" charset="0"/>
                        </a:rPr>
                        <a:t>사상</a:t>
                      </a:r>
                      <a:endParaRPr lang="ko-KR" altLang="en-US" sz="1800" b="0" i="0" strike="noStrike" kern="1200" cap="none" dirty="0">
                        <a:solidFill>
                          <a:schemeClr val="tx1"/>
                        </a:solidFill>
                        <a:latin typeface="SB 어그로 Bold" charset="0"/>
                        <a:ea typeface="SB 어그로 Bold" charset="0"/>
                        <a:cs typeface="Arial" charset="0"/>
                      </a:endParaRPr>
                    </a:p>
                  </a:txBody>
                  <a:tcPr marL="90170" marR="90170" marT="46990" marB="46990" anchor="ctr">
                    <a:solidFill>
                      <a:schemeClr val="bg1">
                        <a:lumMod val="85000"/>
                        <a:lumOff val="0"/>
                      </a:schemeClr>
                    </a:solidFill>
                  </a:tcPr>
                </a:tc>
                <a:tc>
                  <a:txBody>
                    <a:bodyPr/>
                    <a:lstStyle/>
                    <a:p>
                      <a:pPr marL="0" indent="0" algn="ctr" hangingPunct="1"/>
                      <a:r>
                        <a:rPr sz="1800" b="0" i="0" strike="noStrike" kern="1200" cap="none" dirty="0">
                          <a:solidFill>
                            <a:schemeClr val="tx1"/>
                          </a:solidFill>
                          <a:latin typeface="SB 어그로 Bold" charset="0"/>
                          <a:ea typeface="SB 어그로 Bold" charset="0"/>
                          <a:cs typeface="Arial" charset="0"/>
                        </a:rPr>
                        <a:t>주요</a:t>
                      </a:r>
                      <a:r>
                        <a:rPr lang="ko-KR" sz="1800" b="0" i="0" strike="noStrike" kern="1200" cap="none" dirty="0">
                          <a:solidFill>
                            <a:schemeClr val="tx1"/>
                          </a:solidFill>
                          <a:latin typeface="SB 어그로 Bold" charset="0"/>
                          <a:ea typeface="SB 어그로 Bold" charset="0"/>
                          <a:cs typeface="Arial" charset="0"/>
                        </a:rPr>
                        <a:t> 문화생활</a:t>
                      </a:r>
                      <a:endParaRPr lang="ko-KR" altLang="en-US" sz="1800" b="0" i="0" strike="noStrike" kern="1200" cap="none" dirty="0">
                        <a:solidFill>
                          <a:schemeClr val="tx1"/>
                        </a:solidFill>
                        <a:latin typeface="SB 어그로 Bold" charset="0"/>
                        <a:ea typeface="SB 어그로 Bold" charset="0"/>
                        <a:cs typeface="Arial" charset="0"/>
                      </a:endParaRPr>
                    </a:p>
                  </a:txBody>
                  <a:tcPr marL="90170" marR="90170" marT="46990" marB="46990" anchor="ctr">
                    <a:solidFill>
                      <a:schemeClr val="bg1">
                        <a:lumMod val="85000"/>
                        <a:lumOff val="0"/>
                      </a:schemeClr>
                    </a:solidFill>
                  </a:tcPr>
                </a:tc>
                <a:extLst>
                  <a:ext uri="{0D108BD9-81ED-4DB2-BD59-A6C34878D82A}">
                    <a16:rowId xmlns:a16="http://schemas.microsoft.com/office/drawing/2014/main" val="10000"/>
                  </a:ext>
                </a:extLst>
              </a:tr>
              <a:tr h="1518920">
                <a:tc>
                  <a:txBody>
                    <a:bodyPr/>
                    <a:lstStyle/>
                    <a:p>
                      <a:pPr marL="0" indent="0" algn="just" hangingPunct="1"/>
                      <a:endParaRPr lang="ko-KR" altLang="en-US" sz="1800" b="0" i="0" strike="noStrike" kern="1200" cap="none">
                        <a:solidFill>
                          <a:schemeClr val="tx1"/>
                        </a:solidFill>
                        <a:latin typeface="맑은 고딕" charset="0"/>
                        <a:ea typeface="맑은 고딕" charset="0"/>
                        <a:cs typeface="Arial" charset="0"/>
                      </a:endParaRPr>
                    </a:p>
                  </a:txBody>
                  <a:tcPr marL="90170" marR="90170" marT="46990" marB="46990"/>
                </a:tc>
                <a:tc rowSpan="2">
                  <a:txBody>
                    <a:bodyPr/>
                    <a:lstStyle/>
                    <a:p>
                      <a:pPr marL="0" indent="0" algn="just" hangingPunct="1"/>
                      <a:endParaRPr lang="ko-KR" altLang="en-US" sz="1800" b="0" i="0" strike="noStrike" kern="1200" cap="none">
                        <a:solidFill>
                          <a:schemeClr val="tx1"/>
                        </a:solidFill>
                        <a:latin typeface="맑은 고딕" charset="0"/>
                        <a:ea typeface="맑은 고딕" charset="0"/>
                        <a:cs typeface="Arial" charset="0"/>
                      </a:endParaRPr>
                    </a:p>
                  </a:txBody>
                  <a:tcPr marL="90170" marR="90170" marT="46990" marB="46990"/>
                </a:tc>
                <a:tc rowSpan="2">
                  <a:txBody>
                    <a:bodyPr/>
                    <a:lstStyle/>
                    <a:p>
                      <a:pPr marL="0" indent="0" algn="just" hangingPunct="1"/>
                      <a:endParaRPr lang="ko-KR" altLang="en-US" sz="1800" b="0" i="0" strike="noStrike" kern="1200" cap="none">
                        <a:solidFill>
                          <a:schemeClr val="tx1"/>
                        </a:solidFill>
                        <a:latin typeface="맑은 고딕" charset="0"/>
                        <a:ea typeface="맑은 고딕" charset="0"/>
                        <a:cs typeface="Arial" charset="0"/>
                      </a:endParaRPr>
                    </a:p>
                  </a:txBody>
                  <a:tcPr marL="90170" marR="90170" marT="46990" marB="46990"/>
                </a:tc>
                <a:extLst>
                  <a:ext uri="{0D108BD9-81ED-4DB2-BD59-A6C34878D82A}">
                    <a16:rowId xmlns:a16="http://schemas.microsoft.com/office/drawing/2014/main" val="10001"/>
                  </a:ext>
                </a:extLst>
              </a:tr>
              <a:tr h="1552575">
                <a:tc>
                  <a:txBody>
                    <a:bodyPr/>
                    <a:lstStyle/>
                    <a:p>
                      <a:pPr marL="0" indent="0" algn="just" hangingPunct="1"/>
                      <a:endParaRPr lang="ko-KR" altLang="en-US" sz="1800" b="0" i="0" strike="noStrike" kern="1200" cap="none" dirty="0">
                        <a:solidFill>
                          <a:schemeClr val="tx1"/>
                        </a:solidFill>
                        <a:latin typeface="맑은 고딕" charset="0"/>
                        <a:ea typeface="맑은 고딕" charset="0"/>
                        <a:cs typeface="Arial" charset="0"/>
                      </a:endParaRPr>
                    </a:p>
                  </a:txBody>
                  <a:tcPr marL="90170" marR="90170" marT="46990" marB="46990"/>
                </a:tc>
                <a:tc vMerge="1">
                  <a:txBody>
                    <a:bodyPr/>
                    <a:lstStyle/>
                    <a:p>
                      <a:endParaRPr lang="ko-KR" altLang="en-US" kern="1200"/>
                    </a:p>
                  </a:txBody>
                  <a:tcPr/>
                </a:tc>
                <a:tc vMerge="1">
                  <a:txBody>
                    <a:bodyPr/>
                    <a:lstStyle/>
                    <a:p>
                      <a:endParaRPr lang="ko-KR" altLang="en-US" kern="1200"/>
                    </a:p>
                  </a:txBody>
                  <a:tcPr/>
                </a:tc>
                <a:extLst>
                  <a:ext uri="{0D108BD9-81ED-4DB2-BD59-A6C34878D82A}">
                    <a16:rowId xmlns:a16="http://schemas.microsoft.com/office/drawing/2014/main" val="10002"/>
                  </a:ext>
                </a:extLst>
              </a:tr>
            </a:tbl>
          </a:graphicData>
        </a:graphic>
      </p:graphicFrame>
      <p:sp>
        <p:nvSpPr>
          <p:cNvPr id="304" name="Rect 0"/>
          <p:cNvSpPr txBox="1">
            <a:spLocks/>
          </p:cNvSpPr>
          <p:nvPr/>
        </p:nvSpPr>
        <p:spPr>
          <a:xfrm>
            <a:off x="1318551" y="4143957"/>
            <a:ext cx="1353238" cy="370205"/>
          </a:xfrm>
          <a:prstGeom prst="rect">
            <a:avLst/>
          </a:prstGeom>
          <a:noFill/>
          <a:ln w="0" cap="flat" cmpd="sng">
            <a:noFill/>
            <a:prstDash/>
          </a:ln>
        </p:spPr>
        <p:txBody>
          <a:bodyPr vert="horz" wrap="square" lIns="89535" tIns="46355" rIns="89535" bIns="46355" anchor="ctr">
            <a:spAutoFit/>
          </a:bodyPr>
          <a:lstStyle/>
          <a:p>
            <a:pPr marL="0" indent="0" algn="ctr" hangingPunct="1"/>
            <a:r>
              <a:rPr lang="ko-KR" sz="1800" b="0" dirty="0">
                <a:latin typeface="SB 어그로 Light" charset="0"/>
                <a:ea typeface="SB 어그로 Light" charset="0"/>
              </a:rPr>
              <a:t>2030년대</a:t>
            </a:r>
            <a:endParaRPr lang="ko-KR" altLang="en-US" sz="1800" b="0" dirty="0">
              <a:latin typeface="SB 어그로 Light" charset="0"/>
              <a:ea typeface="SB 어그로 Light" charset="0"/>
            </a:endParaRPr>
          </a:p>
        </p:txBody>
      </p:sp>
      <p:sp>
        <p:nvSpPr>
          <p:cNvPr id="306" name="Rect 0"/>
          <p:cNvSpPr txBox="1">
            <a:spLocks/>
          </p:cNvSpPr>
          <p:nvPr/>
        </p:nvSpPr>
        <p:spPr>
          <a:xfrm>
            <a:off x="3515995" y="4104878"/>
            <a:ext cx="1998980" cy="462915"/>
          </a:xfrm>
          <a:prstGeom prst="rect">
            <a:avLst/>
          </a:prstGeom>
          <a:noFill/>
          <a:ln>
            <a:noFill/>
            <a:prstDash/>
          </a:ln>
        </p:spPr>
        <p:txBody>
          <a:bodyPr vert="horz" wrap="square" lIns="89535" tIns="46355" rIns="89535" bIns="46355" anchor="ctr">
            <a:spAutoFit/>
          </a:bodyPr>
          <a:lstStyle/>
          <a:p>
            <a:pPr marL="0" indent="0" algn="l" hangingPunct="1"/>
            <a:r>
              <a:rPr lang="ko-KR" sz="1200" dirty="0">
                <a:latin typeface="SB 어그로 Light" charset="0"/>
                <a:ea typeface="SB 어그로 Light" charset="0"/>
              </a:rPr>
              <a:t>모든 종교가 하나로 통합되어 따르고 있다.</a:t>
            </a:r>
            <a:endParaRPr lang="ko-KR" altLang="en-US" sz="1200" dirty="0">
              <a:latin typeface="SB 어그로 Light" charset="0"/>
              <a:ea typeface="SB 어그로 Light" charset="0"/>
            </a:endParaRPr>
          </a:p>
        </p:txBody>
      </p:sp>
      <p:pic>
        <p:nvPicPr>
          <p:cNvPr id="309" name="Picture " descr="C:/Users/rtysu/AppData/Roaming/PolarisOffice/ETemp/24860_21213536/fImage1458548944464.jpeg"/>
          <p:cNvPicPr>
            <a:picLocks noChangeAspect="1"/>
          </p:cNvPicPr>
          <p:nvPr/>
        </p:nvPicPr>
        <p:blipFill rotWithShape="1">
          <a:blip r:embed="rId3" cstate="print">
            <a:extLst>
              <a:ext uri="{28A0092B-C50C-407E-A947-70E740481C1C}">
                <a14:useLocalDpi xmlns:a14="http://schemas.microsoft.com/office/drawing/2010/main" val="0"/>
              </a:ext>
            </a:extLst>
          </a:blip>
          <a:srcRect b="2259"/>
          <a:stretch>
            <a:fillRect/>
          </a:stretch>
        </p:blipFill>
        <p:spPr>
          <a:xfrm>
            <a:off x="5741670" y="1456055"/>
            <a:ext cx="2672080" cy="2671445"/>
          </a:xfrm>
          <a:prstGeom prst="rect">
            <a:avLst/>
          </a:prstGeom>
          <a:noFill/>
        </p:spPr>
      </p:pic>
      <p:sp>
        <p:nvSpPr>
          <p:cNvPr id="310" name="Rect 0"/>
          <p:cNvSpPr txBox="1">
            <a:spLocks/>
          </p:cNvSpPr>
          <p:nvPr/>
        </p:nvSpPr>
        <p:spPr>
          <a:xfrm>
            <a:off x="5775960" y="4126865"/>
            <a:ext cx="2754630" cy="400685"/>
          </a:xfrm>
          <a:prstGeom prst="rect">
            <a:avLst/>
          </a:prstGeom>
          <a:noFill/>
          <a:ln w="0" cap="flat" cmpd="sng">
            <a:noFill/>
            <a:prstDash/>
          </a:ln>
        </p:spPr>
        <p:txBody>
          <a:bodyPr vert="horz" wrap="square" lIns="89535" tIns="46355" rIns="89535" bIns="46355" anchor="ctr">
            <a:spAutoFit/>
          </a:bodyPr>
          <a:lstStyle/>
          <a:p>
            <a:pPr marL="0" indent="0" algn="l" hangingPunct="1"/>
            <a:r>
              <a:rPr lang="ko-KR" sz="1000" dirty="0">
                <a:latin typeface="SB 어그로 Light" charset="0"/>
                <a:ea typeface="SB 어그로 Light" charset="0"/>
              </a:rPr>
              <a:t>모든 문화를 대기업 노아가 정복하여 장악 중. 대통령보다 권한이 강할 정도라는 말이 있다.</a:t>
            </a:r>
            <a:endParaRPr lang="ko-KR" altLang="en-US" sz="1000" dirty="0">
              <a:latin typeface="SB 어그로 Light" charset="0"/>
              <a:ea typeface="SB 어그로 Light" charset="0"/>
            </a:endParaRPr>
          </a:p>
        </p:txBody>
      </p:sp>
      <p:pic>
        <p:nvPicPr>
          <p:cNvPr id="311" name="그림 36" descr="C:/Users/rtysu/AppData/Roaming/PolarisOffice/ETemp/24860_21213536/fImage1287559005705.jpeg"/>
          <p:cNvPicPr>
            <a:picLocks noChangeAspect="1"/>
          </p:cNvPicPr>
          <p:nvPr/>
        </p:nvPicPr>
        <p:blipFill rotWithShape="1">
          <a:blip r:embed="rId4" cstate="print">
            <a:extLst>
              <a:ext uri="{28A0092B-C50C-407E-A947-70E740481C1C}">
                <a14:useLocalDpi xmlns:a14="http://schemas.microsoft.com/office/drawing/2010/main" val="0"/>
              </a:ext>
            </a:extLst>
          </a:blip>
          <a:stretch>
            <a:fillRect/>
          </a:stretch>
        </p:blipFill>
        <p:spPr>
          <a:xfrm>
            <a:off x="624840" y="1456055"/>
            <a:ext cx="2740660" cy="2665095"/>
          </a:xfrm>
          <a:prstGeom prst="rect">
            <a:avLst/>
          </a:prstGeom>
          <a:noFill/>
        </p:spPr>
      </p:pic>
      <p:pic>
        <p:nvPicPr>
          <p:cNvPr id="312" name="그림 37" descr="C:/Users/rtysu/AppData/Roaming/PolarisOffice/ETemp/24860_21213536/fImage727239018145.jpeg"/>
          <p:cNvPicPr>
            <a:picLocks noChangeAspect="1"/>
          </p:cNvPicPr>
          <p:nvPr/>
        </p:nvPicPr>
        <p:blipFill rotWithShape="1">
          <a:blip r:embed="rId5" cstate="print">
            <a:extLst>
              <a:ext uri="{28A0092B-C50C-407E-A947-70E740481C1C}">
                <a14:useLocalDpi xmlns:a14="http://schemas.microsoft.com/office/drawing/2010/main" val="0"/>
              </a:ext>
            </a:extLst>
          </a:blip>
          <a:stretch>
            <a:fillRect/>
          </a:stretch>
        </p:blipFill>
        <p:spPr>
          <a:xfrm>
            <a:off x="3378835" y="1449070"/>
            <a:ext cx="2356485" cy="2679065"/>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Shape 461"/>
        <p:cNvGrpSpPr/>
        <p:nvPr/>
      </p:nvGrpSpPr>
      <p:grpSpPr>
        <a:xfrm>
          <a:off x="0" y="0"/>
          <a:ext cx="0" cy="0"/>
          <a:chOff x="0" y="0"/>
          <a:chExt cx="0" cy="0"/>
        </a:xfrm>
      </p:grpSpPr>
      <p:sp>
        <p:nvSpPr>
          <p:cNvPr id="462" name="도형 27"/>
          <p:cNvSpPr>
            <a:spLocks/>
          </p:cNvSpPr>
          <p:nvPr/>
        </p:nvSpPr>
        <p:spPr>
          <a:xfrm>
            <a:off x="2593975" y="3526790"/>
            <a:ext cx="517525" cy="517525"/>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5" name="Google Shape;465;p45"/>
          <p:cNvSpPr txBox="1">
            <a:spLocks noGrp="1"/>
          </p:cNvSpPr>
          <p:nvPr>
            <p:ph type="title"/>
          </p:nvPr>
        </p:nvSpPr>
        <p:spPr>
          <a:xfrm>
            <a:off x="720090" y="445135"/>
            <a:ext cx="7705725" cy="57467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lang="ko-KR">
                <a:latin typeface="SB 어그로 Bold" charset="0"/>
                <a:ea typeface="SB 어그로 Bold" charset="0"/>
              </a:rPr>
              <a:t>인물 관계도</a:t>
            </a:r>
            <a:endParaRPr lang="ko-KR" altLang="en-US">
              <a:latin typeface="SB 어그로 Bold" charset="0"/>
              <a:ea typeface="SB 어그로 Bold" charset="0"/>
            </a:endParaRPr>
          </a:p>
        </p:txBody>
      </p:sp>
      <p:pic>
        <p:nvPicPr>
          <p:cNvPr id="466" name="그림 58" descr="C:/Users/rtysu/AppData/Roaming/PolarisOffice/ETemp/24860_21213536/fImage518499933281.png"/>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a:off x="4210050" y="2183765"/>
            <a:ext cx="716280" cy="717550"/>
          </a:xfrm>
          <a:prstGeom prst="rect">
            <a:avLst/>
          </a:prstGeom>
          <a:noFill/>
        </p:spPr>
      </p:pic>
      <p:pic>
        <p:nvPicPr>
          <p:cNvPr id="467" name="그림 59" descr="C:/Users/rtysu/AppData/Roaming/PolarisOffice/ETemp/24860_21213536/fImage571969946827.png"/>
          <p:cNvPicPr>
            <a:picLocks noChangeAspect="1"/>
          </p:cNvPicPr>
          <p:nvPr/>
        </p:nvPicPr>
        <p:blipFill rotWithShape="1">
          <a:blip r:embed="rId4" cstate="print">
            <a:extLst>
              <a:ext uri="{28A0092B-C50C-407E-A947-70E740481C1C}">
                <a14:useLocalDpi xmlns:a14="http://schemas.microsoft.com/office/drawing/2010/main" val="0"/>
              </a:ext>
            </a:extLst>
          </a:blip>
          <a:stretch>
            <a:fillRect/>
          </a:stretch>
        </p:blipFill>
        <p:spPr>
          <a:xfrm>
            <a:off x="3069590" y="590550"/>
            <a:ext cx="678180" cy="701040"/>
          </a:xfrm>
          <a:prstGeom prst="rect">
            <a:avLst/>
          </a:prstGeom>
          <a:noFill/>
        </p:spPr>
      </p:pic>
      <p:pic>
        <p:nvPicPr>
          <p:cNvPr id="468" name="그림 60" descr="C:/Users/rtysu/AppData/Roaming/PolarisOffice/ETemp/24860_21213536/fImage297439959961.png"/>
          <p:cNvPicPr>
            <a:picLocks noChangeAspect="1"/>
          </p:cNvPicPr>
          <p:nvPr/>
        </p:nvPicPr>
        <p:blipFill rotWithShape="1">
          <a:blip r:embed="rId5" cstate="print">
            <a:extLst>
              <a:ext uri="{28A0092B-C50C-407E-A947-70E740481C1C}">
                <a14:useLocalDpi xmlns:a14="http://schemas.microsoft.com/office/drawing/2010/main" val="0"/>
              </a:ext>
            </a:extLst>
          </a:blip>
          <a:stretch>
            <a:fillRect/>
          </a:stretch>
        </p:blipFill>
        <p:spPr>
          <a:xfrm>
            <a:off x="6909435" y="1612900"/>
            <a:ext cx="728345" cy="716280"/>
          </a:xfrm>
          <a:prstGeom prst="rect">
            <a:avLst/>
          </a:prstGeom>
          <a:noFill/>
        </p:spPr>
      </p:pic>
      <p:pic>
        <p:nvPicPr>
          <p:cNvPr id="469" name="그림 61" descr="C:/Users/rtysu/AppData/Roaming/PolarisOffice/ETemp/24860_21213536/fImage29514996491.png"/>
          <p:cNvPicPr>
            <a:picLocks noChangeAspect="1"/>
          </p:cNvPicPr>
          <p:nvPr/>
        </p:nvPicPr>
        <p:blipFill rotWithShape="1">
          <a:blip r:embed="rId6" cstate="print">
            <a:extLst>
              <a:ext uri="{28A0092B-C50C-407E-A947-70E740481C1C}">
                <a14:useLocalDpi xmlns:a14="http://schemas.microsoft.com/office/drawing/2010/main" val="0"/>
              </a:ext>
            </a:extLst>
          </a:blip>
          <a:stretch>
            <a:fillRect/>
          </a:stretch>
        </p:blipFill>
        <p:spPr>
          <a:xfrm>
            <a:off x="2418080" y="3433445"/>
            <a:ext cx="691515" cy="708025"/>
          </a:xfrm>
          <a:prstGeom prst="rect">
            <a:avLst/>
          </a:prstGeom>
          <a:noFill/>
        </p:spPr>
      </p:pic>
      <p:pic>
        <p:nvPicPr>
          <p:cNvPr id="470" name="그림 62" descr="C:/Users/rtysu/AppData/Roaming/PolarisOffice/ETemp/24860_21213536/fImage243569972995.png"/>
          <p:cNvPicPr>
            <a:picLocks noChangeAspect="1"/>
          </p:cNvPicPr>
          <p:nvPr/>
        </p:nvPicPr>
        <p:blipFill rotWithShape="1">
          <a:blip r:embed="rId7" cstate="print">
            <a:extLst>
              <a:ext uri="{28A0092B-C50C-407E-A947-70E740481C1C}">
                <a14:useLocalDpi xmlns:a14="http://schemas.microsoft.com/office/drawing/2010/main" val="0"/>
              </a:ext>
            </a:extLst>
          </a:blip>
          <a:stretch>
            <a:fillRect/>
          </a:stretch>
        </p:blipFill>
        <p:spPr>
          <a:xfrm>
            <a:off x="6069330" y="3426460"/>
            <a:ext cx="743585" cy="715645"/>
          </a:xfrm>
          <a:prstGeom prst="rect">
            <a:avLst/>
          </a:prstGeom>
          <a:noFill/>
        </p:spPr>
      </p:pic>
      <p:pic>
        <p:nvPicPr>
          <p:cNvPr id="471" name="그림 63" descr="C:/Users/rtysu/AppData/Roaming/PolarisOffice/ETemp/24860_21213536/fImage239269981942.png"/>
          <p:cNvPicPr>
            <a:picLocks noChangeAspect="1"/>
          </p:cNvPicPr>
          <p:nvPr/>
        </p:nvPicPr>
        <p:blipFill rotWithShape="1">
          <a:blip r:embed="rId8" cstate="print">
            <a:extLst>
              <a:ext uri="{28A0092B-C50C-407E-A947-70E740481C1C}">
                <a14:useLocalDpi xmlns:a14="http://schemas.microsoft.com/office/drawing/2010/main" val="0"/>
              </a:ext>
            </a:extLst>
          </a:blip>
          <a:stretch>
            <a:fillRect/>
          </a:stretch>
        </p:blipFill>
        <p:spPr>
          <a:xfrm>
            <a:off x="1016635" y="2190750"/>
            <a:ext cx="681355" cy="708025"/>
          </a:xfrm>
          <a:prstGeom prst="rect">
            <a:avLst/>
          </a:prstGeom>
          <a:noFill/>
        </p:spPr>
      </p:pic>
      <p:cxnSp>
        <p:nvCxnSpPr>
          <p:cNvPr id="472" name="도형 91"/>
          <p:cNvCxnSpPr/>
          <p:nvPr/>
        </p:nvCxnSpPr>
        <p:spPr>
          <a:xfrm flipH="1">
            <a:off x="3234690" y="2952750"/>
            <a:ext cx="1174750" cy="639445"/>
          </a:xfrm>
          <a:prstGeom prst="straightConnector1">
            <a:avLst/>
          </a:prstGeom>
          <a:ln w="6350" cap="flat" cmpd="sng">
            <a:solidFill>
              <a:srgbClr val="008080">
                <a:alpha val="100000"/>
              </a:srgbClr>
            </a:solidFill>
            <a:prstDash val="solid"/>
            <a:headEnd type="none" w="med" len="med"/>
            <a:tailEnd type="triangle" w="med" len="med"/>
          </a:ln>
        </p:spPr>
        <p:style>
          <a:lnRef idx="1">
            <a:schemeClr val="dk1"/>
          </a:lnRef>
          <a:fillRef idx="0">
            <a:schemeClr val="dk1"/>
          </a:fillRef>
          <a:effectRef idx="0">
            <a:schemeClr val="dk1"/>
          </a:effectRef>
          <a:fontRef idx="minor">
            <a:schemeClr val="tx1"/>
          </a:fontRef>
        </p:style>
      </p:cxnSp>
      <p:cxnSp>
        <p:nvCxnSpPr>
          <p:cNvPr id="473" name="도형 95"/>
          <p:cNvCxnSpPr/>
          <p:nvPr/>
        </p:nvCxnSpPr>
        <p:spPr>
          <a:xfrm flipH="1" flipV="1">
            <a:off x="1805940" y="2279650"/>
            <a:ext cx="2329180" cy="7620"/>
          </a:xfrm>
          <a:prstGeom prst="straightConnector1">
            <a:avLst/>
          </a:prstGeom>
          <a:ln w="6350" cap="flat" cmpd="sng">
            <a:solidFill>
              <a:srgbClr val="008080">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74" name="도형 97"/>
          <p:cNvCxnSpPr/>
          <p:nvPr/>
        </p:nvCxnSpPr>
        <p:spPr>
          <a:xfrm flipH="1" flipV="1">
            <a:off x="3688080" y="1414780"/>
            <a:ext cx="728345" cy="694055"/>
          </a:xfrm>
          <a:prstGeom prst="straightConnector1">
            <a:avLst/>
          </a:prstGeom>
          <a:ln w="6350" cap="flat" cmpd="sng">
            <a:solidFill>
              <a:srgbClr val="4D009A">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75" name="도형 98"/>
          <p:cNvCxnSpPr/>
          <p:nvPr/>
        </p:nvCxnSpPr>
        <p:spPr>
          <a:xfrm flipV="1">
            <a:off x="5013325" y="1881505"/>
            <a:ext cx="1683385" cy="378460"/>
          </a:xfrm>
          <a:prstGeom prst="straightConnector1">
            <a:avLst/>
          </a:prstGeom>
          <a:ln w="6350" cap="flat" cmpd="sng">
            <a:solidFill>
              <a:srgbClr val="008080">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76" name="도형 99"/>
          <p:cNvCxnSpPr/>
          <p:nvPr/>
        </p:nvCxnSpPr>
        <p:spPr>
          <a:xfrm>
            <a:off x="4986020" y="2788285"/>
            <a:ext cx="1113155" cy="563880"/>
          </a:xfrm>
          <a:prstGeom prst="straightConnector1">
            <a:avLst/>
          </a:prstGeom>
          <a:ln w="6350" cap="flat" cmpd="sng">
            <a:solidFill>
              <a:srgbClr val="008080">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77" name="도형 100"/>
          <p:cNvCxnSpPr/>
          <p:nvPr/>
        </p:nvCxnSpPr>
        <p:spPr>
          <a:xfrm>
            <a:off x="1861185" y="2416810"/>
            <a:ext cx="2259965" cy="635"/>
          </a:xfrm>
          <a:prstGeom prst="straightConnector1">
            <a:avLst/>
          </a:prstGeom>
          <a:ln w="6350" cap="flat" cmpd="sng">
            <a:solidFill>
              <a:srgbClr val="008080">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78" name="도형 101"/>
          <p:cNvCxnSpPr/>
          <p:nvPr/>
        </p:nvCxnSpPr>
        <p:spPr>
          <a:xfrm flipV="1">
            <a:off x="3289300" y="3001010"/>
            <a:ext cx="1236980" cy="721995"/>
          </a:xfrm>
          <a:prstGeom prst="straightConnector1">
            <a:avLst/>
          </a:prstGeom>
          <a:ln w="6350" cap="flat" cmpd="sng">
            <a:solidFill>
              <a:srgbClr val="008080">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79" name="도형 102"/>
          <p:cNvCxnSpPr/>
          <p:nvPr/>
        </p:nvCxnSpPr>
        <p:spPr>
          <a:xfrm flipH="1" flipV="1">
            <a:off x="4999990" y="2925445"/>
            <a:ext cx="1016635" cy="529590"/>
          </a:xfrm>
          <a:prstGeom prst="straightConnector1">
            <a:avLst/>
          </a:prstGeom>
          <a:ln w="6350" cap="flat" cmpd="sng">
            <a:solidFill>
              <a:srgbClr val="008080">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0" name="도형 103"/>
          <p:cNvCxnSpPr/>
          <p:nvPr/>
        </p:nvCxnSpPr>
        <p:spPr>
          <a:xfrm flipH="1">
            <a:off x="5027295" y="1964055"/>
            <a:ext cx="1662430" cy="385445"/>
          </a:xfrm>
          <a:prstGeom prst="straightConnector1">
            <a:avLst/>
          </a:prstGeom>
          <a:ln w="6350" cap="flat" cmpd="sng">
            <a:solidFill>
              <a:srgbClr val="4D009A">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1" name="도형 104"/>
          <p:cNvCxnSpPr/>
          <p:nvPr/>
        </p:nvCxnSpPr>
        <p:spPr>
          <a:xfrm>
            <a:off x="3763645" y="1373505"/>
            <a:ext cx="762635" cy="728345"/>
          </a:xfrm>
          <a:prstGeom prst="straightConnector1">
            <a:avLst/>
          </a:prstGeom>
          <a:ln w="6350" cap="flat" cmpd="sng">
            <a:solidFill>
              <a:srgbClr val="4D009A">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82" name="도형 107"/>
          <p:cNvSpPr>
            <a:spLocks/>
          </p:cNvSpPr>
          <p:nvPr/>
        </p:nvSpPr>
        <p:spPr>
          <a:xfrm>
            <a:off x="6105525" y="439420"/>
            <a:ext cx="337185" cy="46990"/>
          </a:xfrm>
          <a:prstGeom prst="rect">
            <a:avLst/>
          </a:prstGeom>
          <a:solidFill>
            <a:srgbClr val="008080"/>
          </a:solidFill>
          <a:ln>
            <a:noFill/>
            <a:prstDash/>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hangingPunct="1"/>
            <a:endParaRPr lang="ko-KR" altLang="en-US" sz="1800">
              <a:latin typeface="맑은 고딕" charset="0"/>
              <a:ea typeface="맑은 고딕" charset="0"/>
            </a:endParaRPr>
          </a:p>
        </p:txBody>
      </p:sp>
      <p:sp>
        <p:nvSpPr>
          <p:cNvPr id="483" name="텍스트 상자 110"/>
          <p:cNvSpPr txBox="1">
            <a:spLocks/>
          </p:cNvSpPr>
          <p:nvPr/>
        </p:nvSpPr>
        <p:spPr>
          <a:xfrm>
            <a:off x="6400800" y="342900"/>
            <a:ext cx="447040" cy="216535"/>
          </a:xfrm>
          <a:prstGeom prst="rect">
            <a:avLst/>
          </a:prstGeom>
          <a:noFill/>
          <a:ln>
            <a:noFill/>
            <a:prstDash/>
          </a:ln>
        </p:spPr>
        <p:txBody>
          <a:bodyPr vert="horz" wrap="square" lIns="89535" tIns="46355" rIns="89535" bIns="46355" anchor="t">
            <a:spAutoFit/>
          </a:bodyPr>
          <a:lstStyle/>
          <a:p>
            <a:pPr marL="0" indent="0" algn="l" hangingPunct="1"/>
            <a:r>
              <a:rPr sz="800">
                <a:latin typeface="Gowun Dodum" charset="0"/>
                <a:ea typeface="Gowun Dodum" charset="0"/>
              </a:rPr>
              <a:t>우호</a:t>
            </a:r>
            <a:endParaRPr lang="ko-KR" altLang="en-US" sz="800">
              <a:latin typeface="Gowun Dodum" charset="0"/>
              <a:ea typeface="Gowun Dodum" charset="0"/>
            </a:endParaRPr>
          </a:p>
        </p:txBody>
      </p:sp>
      <p:sp>
        <p:nvSpPr>
          <p:cNvPr id="484" name="도형 115"/>
          <p:cNvSpPr>
            <a:spLocks/>
          </p:cNvSpPr>
          <p:nvPr/>
        </p:nvSpPr>
        <p:spPr>
          <a:xfrm>
            <a:off x="6105525" y="549275"/>
            <a:ext cx="337185" cy="46990"/>
          </a:xfrm>
          <a:prstGeom prst="rect">
            <a:avLst/>
          </a:prstGeom>
          <a:solidFill>
            <a:srgbClr val="4D009A"/>
          </a:solidFill>
          <a:ln w="12700" cap="flat" cmpd="sng">
            <a:noFill/>
            <a:prstDash/>
            <a:miter lim="800000"/>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hangingPunct="1"/>
            <a:endParaRPr lang="ko-KR" altLang="en-US" sz="1800">
              <a:latin typeface="맑은 고딕" charset="0"/>
              <a:ea typeface="맑은 고딕" charset="0"/>
            </a:endParaRPr>
          </a:p>
        </p:txBody>
      </p:sp>
      <p:sp>
        <p:nvSpPr>
          <p:cNvPr id="485" name="텍스트 상자 116"/>
          <p:cNvSpPr txBox="1">
            <a:spLocks/>
          </p:cNvSpPr>
          <p:nvPr/>
        </p:nvSpPr>
        <p:spPr>
          <a:xfrm>
            <a:off x="6400800" y="459740"/>
            <a:ext cx="44704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호감</a:t>
            </a:r>
            <a:endParaRPr lang="ko-KR" altLang="en-US" sz="800">
              <a:latin typeface="Gowun Dodum" charset="0"/>
              <a:ea typeface="Gowun Dodum" charset="0"/>
            </a:endParaRPr>
          </a:p>
        </p:txBody>
      </p:sp>
      <p:cxnSp>
        <p:nvCxnSpPr>
          <p:cNvPr id="486" name="도형 123"/>
          <p:cNvCxnSpPr/>
          <p:nvPr/>
        </p:nvCxnSpPr>
        <p:spPr>
          <a:xfrm>
            <a:off x="1744345" y="2774315"/>
            <a:ext cx="666750" cy="605155"/>
          </a:xfrm>
          <a:prstGeom prst="straightConnector1">
            <a:avLst/>
          </a:prstGeom>
          <a:ln w="6350" cap="flat" cmpd="sng">
            <a:solidFill>
              <a:srgbClr val="008080">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7" name="도형 124"/>
          <p:cNvCxnSpPr/>
          <p:nvPr/>
        </p:nvCxnSpPr>
        <p:spPr>
          <a:xfrm flipH="1" flipV="1">
            <a:off x="1730375" y="2898140"/>
            <a:ext cx="619125" cy="584200"/>
          </a:xfrm>
          <a:prstGeom prst="straightConnector1">
            <a:avLst/>
          </a:prstGeom>
          <a:ln w="6350" cap="flat" cmpd="sng">
            <a:solidFill>
              <a:srgbClr val="CCFF66">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8" name="도형 125"/>
          <p:cNvCxnSpPr/>
          <p:nvPr/>
        </p:nvCxnSpPr>
        <p:spPr>
          <a:xfrm flipV="1">
            <a:off x="1256665" y="995680"/>
            <a:ext cx="1697355" cy="1106170"/>
          </a:xfrm>
          <a:prstGeom prst="straightConnector1">
            <a:avLst/>
          </a:prstGeom>
          <a:ln w="6350" cap="flat" cmpd="sng">
            <a:solidFill>
              <a:srgbClr val="CCFF66">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9" name="도형 126"/>
          <p:cNvCxnSpPr/>
          <p:nvPr/>
        </p:nvCxnSpPr>
        <p:spPr>
          <a:xfrm flipH="1">
            <a:off x="1428115" y="1098550"/>
            <a:ext cx="1553210" cy="1003300"/>
          </a:xfrm>
          <a:prstGeom prst="straightConnector1">
            <a:avLst/>
          </a:prstGeom>
          <a:ln w="6350" cap="flat" cmpd="sng">
            <a:solidFill>
              <a:srgbClr val="CCFF66">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0" name="도형 127"/>
          <p:cNvCxnSpPr/>
          <p:nvPr/>
        </p:nvCxnSpPr>
        <p:spPr>
          <a:xfrm flipV="1">
            <a:off x="3310255" y="3797935"/>
            <a:ext cx="2610485" cy="13970"/>
          </a:xfrm>
          <a:prstGeom prst="straightConnector1">
            <a:avLst/>
          </a:prstGeom>
          <a:ln w="6350" cap="flat" cmpd="sng">
            <a:solidFill>
              <a:srgbClr val="4D009A">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1" name="도형 128"/>
          <p:cNvCxnSpPr/>
          <p:nvPr/>
        </p:nvCxnSpPr>
        <p:spPr>
          <a:xfrm flipH="1">
            <a:off x="3310255" y="3900805"/>
            <a:ext cx="2617470" cy="14605"/>
          </a:xfrm>
          <a:prstGeom prst="straightConnector1">
            <a:avLst/>
          </a:prstGeom>
          <a:ln w="6350" cap="flat" cmpd="sng">
            <a:solidFill>
              <a:srgbClr val="FF0000">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2" name="도형 129"/>
          <p:cNvCxnSpPr/>
          <p:nvPr/>
        </p:nvCxnSpPr>
        <p:spPr>
          <a:xfrm>
            <a:off x="3873500" y="762000"/>
            <a:ext cx="2864485" cy="907415"/>
          </a:xfrm>
          <a:prstGeom prst="straightConnector1">
            <a:avLst/>
          </a:prstGeom>
          <a:ln w="6350" cap="flat" cmpd="sng">
            <a:solidFill>
              <a:srgbClr val="008080">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3" name="도형 130"/>
          <p:cNvCxnSpPr/>
          <p:nvPr/>
        </p:nvCxnSpPr>
        <p:spPr>
          <a:xfrm flipH="1" flipV="1">
            <a:off x="3859530" y="913765"/>
            <a:ext cx="2795905" cy="893445"/>
          </a:xfrm>
          <a:prstGeom prst="straightConnector1">
            <a:avLst/>
          </a:prstGeom>
          <a:ln w="6350" cap="flat" cmpd="sng">
            <a:solidFill>
              <a:srgbClr val="CCFF66">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4" name="도형 131"/>
          <p:cNvCxnSpPr/>
          <p:nvPr/>
        </p:nvCxnSpPr>
        <p:spPr>
          <a:xfrm flipH="1">
            <a:off x="6812915" y="2424430"/>
            <a:ext cx="357505" cy="927735"/>
          </a:xfrm>
          <a:prstGeom prst="straightConnector1">
            <a:avLst/>
          </a:prstGeom>
          <a:ln w="6350" cap="flat" cmpd="sng">
            <a:solidFill>
              <a:srgbClr val="008080">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5" name="도형 132"/>
          <p:cNvCxnSpPr/>
          <p:nvPr/>
        </p:nvCxnSpPr>
        <p:spPr>
          <a:xfrm flipV="1">
            <a:off x="6861175" y="2437765"/>
            <a:ext cx="398780" cy="1024255"/>
          </a:xfrm>
          <a:prstGeom prst="straightConnector1">
            <a:avLst/>
          </a:prstGeom>
          <a:ln w="6350" cap="flat" cmpd="sng">
            <a:solidFill>
              <a:srgbClr val="008080">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6" name="도형 134"/>
          <p:cNvCxnSpPr/>
          <p:nvPr/>
        </p:nvCxnSpPr>
        <p:spPr>
          <a:xfrm flipV="1">
            <a:off x="2781300" y="1400810"/>
            <a:ext cx="529590" cy="1923415"/>
          </a:xfrm>
          <a:prstGeom prst="straightConnector1">
            <a:avLst/>
          </a:prstGeom>
          <a:ln w="6350" cap="flat" cmpd="sng">
            <a:solidFill>
              <a:srgbClr val="4D009A">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7" name="도형 135"/>
          <p:cNvCxnSpPr/>
          <p:nvPr/>
        </p:nvCxnSpPr>
        <p:spPr>
          <a:xfrm flipH="1">
            <a:off x="2877820" y="1421130"/>
            <a:ext cx="528955" cy="1937385"/>
          </a:xfrm>
          <a:prstGeom prst="straightConnector1">
            <a:avLst/>
          </a:prstGeom>
          <a:ln w="6350" cap="flat" cmpd="sng">
            <a:solidFill>
              <a:srgbClr val="CCFF66">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8" name="도형 136"/>
          <p:cNvCxnSpPr/>
          <p:nvPr/>
        </p:nvCxnSpPr>
        <p:spPr>
          <a:xfrm>
            <a:off x="1758315" y="2486025"/>
            <a:ext cx="4210685" cy="1030605"/>
          </a:xfrm>
          <a:prstGeom prst="straightConnector1">
            <a:avLst/>
          </a:prstGeom>
          <a:ln w="6350" cap="flat" cmpd="sng">
            <a:solidFill>
              <a:srgbClr val="4D009A">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9" name="도형 137"/>
          <p:cNvCxnSpPr/>
          <p:nvPr/>
        </p:nvCxnSpPr>
        <p:spPr>
          <a:xfrm flipH="1" flipV="1">
            <a:off x="1778635" y="2561590"/>
            <a:ext cx="4176395" cy="1030605"/>
          </a:xfrm>
          <a:prstGeom prst="straightConnector1">
            <a:avLst/>
          </a:prstGeom>
          <a:ln w="6350" cap="flat" cmpd="sng">
            <a:solidFill>
              <a:srgbClr val="CCFF66">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00" name="도형 142"/>
          <p:cNvSpPr>
            <a:spLocks/>
          </p:cNvSpPr>
          <p:nvPr/>
        </p:nvSpPr>
        <p:spPr>
          <a:xfrm>
            <a:off x="6868160" y="425450"/>
            <a:ext cx="337185" cy="46990"/>
          </a:xfrm>
          <a:prstGeom prst="rect">
            <a:avLst/>
          </a:prstGeom>
          <a:solidFill>
            <a:srgbClr val="CCFF66"/>
          </a:solidFill>
          <a:ln w="12700" cap="flat" cmpd="sng">
            <a:noFill/>
            <a:prstDash/>
            <a:miter lim="800000"/>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hangingPunct="1"/>
            <a:endParaRPr lang="ko-KR" altLang="en-US" sz="1800">
              <a:latin typeface="맑은 고딕" charset="0"/>
              <a:ea typeface="맑은 고딕" charset="0"/>
            </a:endParaRPr>
          </a:p>
        </p:txBody>
      </p:sp>
      <p:sp>
        <p:nvSpPr>
          <p:cNvPr id="501" name="텍스트 상자 143"/>
          <p:cNvSpPr txBox="1">
            <a:spLocks/>
          </p:cNvSpPr>
          <p:nvPr/>
        </p:nvSpPr>
        <p:spPr>
          <a:xfrm>
            <a:off x="7163435" y="342900"/>
            <a:ext cx="44704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애매</a:t>
            </a:r>
            <a:endParaRPr lang="ko-KR" altLang="en-US" sz="800">
              <a:latin typeface="Gowun Dodum" charset="0"/>
              <a:ea typeface="Gowun Dodum" charset="0"/>
            </a:endParaRPr>
          </a:p>
        </p:txBody>
      </p:sp>
      <p:sp>
        <p:nvSpPr>
          <p:cNvPr id="502" name="도형 148"/>
          <p:cNvSpPr>
            <a:spLocks/>
          </p:cNvSpPr>
          <p:nvPr/>
        </p:nvSpPr>
        <p:spPr>
          <a:xfrm>
            <a:off x="6868160" y="542290"/>
            <a:ext cx="337185" cy="46990"/>
          </a:xfrm>
          <a:prstGeom prst="rect">
            <a:avLst/>
          </a:prstGeom>
          <a:solidFill>
            <a:srgbClr val="FF0000"/>
          </a:solidFill>
          <a:ln w="12700" cap="flat" cmpd="sng">
            <a:noFill/>
            <a:prstDash/>
            <a:miter lim="800000"/>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hangingPunct="1"/>
            <a:endParaRPr lang="ko-KR" altLang="en-US" sz="1800">
              <a:latin typeface="맑은 고딕" charset="0"/>
              <a:ea typeface="맑은 고딕" charset="0"/>
            </a:endParaRPr>
          </a:p>
        </p:txBody>
      </p:sp>
      <p:sp>
        <p:nvSpPr>
          <p:cNvPr id="503" name="텍스트 상자 149"/>
          <p:cNvSpPr txBox="1">
            <a:spLocks/>
          </p:cNvSpPr>
          <p:nvPr/>
        </p:nvSpPr>
        <p:spPr>
          <a:xfrm>
            <a:off x="7163435" y="466725"/>
            <a:ext cx="44704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불호</a:t>
            </a:r>
            <a:endParaRPr lang="ko-KR" altLang="en-US" sz="800">
              <a:latin typeface="Gowun Dodum" charset="0"/>
              <a:ea typeface="Gowun Dodum" charset="0"/>
            </a:endParaRPr>
          </a:p>
        </p:txBody>
      </p:sp>
      <p:pic>
        <p:nvPicPr>
          <p:cNvPr id="504" name="그림 183" descr="C:/Users/rtysu/AppData/Roaming/PolarisOffice/ETemp/24860_21213536/fImage2654510674827.png"/>
          <p:cNvPicPr>
            <a:picLocks noChangeAspect="1"/>
          </p:cNvPicPr>
          <p:nvPr/>
        </p:nvPicPr>
        <p:blipFill rotWithShape="1">
          <a:blip r:embed="rId9" cstate="print">
            <a:extLst>
              <a:ext uri="{28A0092B-C50C-407E-A947-70E740481C1C}">
                <a14:useLocalDpi xmlns:a14="http://schemas.microsoft.com/office/drawing/2010/main" val="0"/>
              </a:ext>
            </a:extLst>
          </a:blip>
          <a:stretch>
            <a:fillRect/>
          </a:stretch>
        </p:blipFill>
        <p:spPr>
          <a:xfrm>
            <a:off x="7836535" y="2657475"/>
            <a:ext cx="654050" cy="626745"/>
          </a:xfrm>
          <a:prstGeom prst="rect">
            <a:avLst/>
          </a:prstGeom>
          <a:noFill/>
        </p:spPr>
      </p:pic>
      <p:sp>
        <p:nvSpPr>
          <p:cNvPr id="505" name="텍스트 상자 184"/>
          <p:cNvSpPr txBox="1">
            <a:spLocks/>
          </p:cNvSpPr>
          <p:nvPr/>
        </p:nvSpPr>
        <p:spPr>
          <a:xfrm>
            <a:off x="7884160" y="3282315"/>
            <a:ext cx="645795" cy="216535"/>
          </a:xfrm>
          <a:prstGeom prst="rect">
            <a:avLst/>
          </a:prstGeom>
          <a:noFill/>
          <a:ln>
            <a:noFill/>
            <a:prstDash/>
          </a:ln>
        </p:spPr>
        <p:txBody>
          <a:bodyPr vert="horz" wrap="square" lIns="89535" tIns="46355" rIns="89535" bIns="46355" anchor="t">
            <a:spAutoFit/>
          </a:bodyPr>
          <a:lstStyle/>
          <a:p>
            <a:pPr marL="0" indent="0" algn="l" hangingPunct="1"/>
            <a:r>
              <a:rPr sz="800">
                <a:latin typeface="Gowun Dodum" charset="0"/>
                <a:ea typeface="Gowun Dodum" charset="0"/>
              </a:rPr>
              <a:t>노아 대표</a:t>
            </a:r>
            <a:endParaRPr lang="ko-KR" altLang="en-US" sz="800">
              <a:latin typeface="Gowun Dodum" charset="0"/>
              <a:ea typeface="Gowun Dodum" charset="0"/>
            </a:endParaRPr>
          </a:p>
        </p:txBody>
      </p:sp>
      <p:cxnSp>
        <p:nvCxnSpPr>
          <p:cNvPr id="506" name="도형 185"/>
          <p:cNvCxnSpPr/>
          <p:nvPr/>
        </p:nvCxnSpPr>
        <p:spPr>
          <a:xfrm flipH="1" flipV="1">
            <a:off x="5061585" y="2547620"/>
            <a:ext cx="2733675" cy="412750"/>
          </a:xfrm>
          <a:prstGeom prst="straightConnector1">
            <a:avLst/>
          </a:prstGeom>
          <a:ln w="6350" cap="flat" cmpd="sng">
            <a:solidFill>
              <a:schemeClr val="tx1">
                <a:alpha val="100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07" name="텍스트 상자 212"/>
          <p:cNvSpPr txBox="1">
            <a:spLocks/>
          </p:cNvSpPr>
          <p:nvPr/>
        </p:nvSpPr>
        <p:spPr>
          <a:xfrm>
            <a:off x="7658100" y="4930775"/>
            <a:ext cx="125730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dirty="0">
                <a:latin typeface="Gowun Dodum" charset="0"/>
                <a:ea typeface="Gowun Dodum" charset="0"/>
              </a:rPr>
              <a:t>이미지 출처 : </a:t>
            </a:r>
            <a:r>
              <a:rPr lang="ko-KR" sz="800" dirty="0" err="1">
                <a:latin typeface="Gowun Dodum" charset="0"/>
                <a:ea typeface="Gowun Dodum" charset="0"/>
              </a:rPr>
              <a:t>핀터레스트</a:t>
            </a:r>
            <a:endParaRPr lang="ko-KR" altLang="en-US" sz="800" dirty="0">
              <a:latin typeface="Gowun Dodum" charset="0"/>
              <a:ea typeface="Gowun Dodum" charset="0"/>
            </a:endParaRPr>
          </a:p>
        </p:txBody>
      </p:sp>
      <p:sp>
        <p:nvSpPr>
          <p:cNvPr id="508" name="텍스트 상자 251"/>
          <p:cNvSpPr txBox="1">
            <a:spLocks/>
          </p:cNvSpPr>
          <p:nvPr/>
        </p:nvSpPr>
        <p:spPr>
          <a:xfrm rot="540000">
            <a:off x="6345555" y="2753995"/>
            <a:ext cx="488315" cy="216535"/>
          </a:xfrm>
          <a:prstGeom prst="rect">
            <a:avLst/>
          </a:prstGeom>
          <a:noFill/>
          <a:ln>
            <a:noFill/>
            <a:prstDash/>
          </a:ln>
        </p:spPr>
        <p:txBody>
          <a:bodyPr vert="horz" wrap="square" lIns="89535" tIns="46355" rIns="89535" bIns="46355" anchor="t">
            <a:spAutoFit/>
          </a:bodyPr>
          <a:lstStyle/>
          <a:p>
            <a:pPr marL="0" indent="0" algn="l" hangingPunct="1"/>
            <a:r>
              <a:rPr sz="800" b="1">
                <a:latin typeface="Gowun Dodum" charset="0"/>
                <a:ea typeface="Gowun Dodum" charset="0"/>
              </a:rPr>
              <a:t>미안함</a:t>
            </a:r>
            <a:endParaRPr lang="ko-KR" altLang="en-US" sz="800" b="1">
              <a:latin typeface="Gowun Dodum" charset="0"/>
              <a:ea typeface="Gowun Dodum" charset="0"/>
            </a:endParaRPr>
          </a:p>
        </p:txBody>
      </p:sp>
      <p:sp>
        <p:nvSpPr>
          <p:cNvPr id="509" name="텍스트 상자 252"/>
          <p:cNvSpPr txBox="1">
            <a:spLocks/>
          </p:cNvSpPr>
          <p:nvPr/>
        </p:nvSpPr>
        <p:spPr>
          <a:xfrm>
            <a:off x="4415790" y="2863850"/>
            <a:ext cx="392430" cy="216535"/>
          </a:xfrm>
          <a:prstGeom prst="rect">
            <a:avLst/>
          </a:prstGeom>
          <a:noFill/>
          <a:ln>
            <a:noFill/>
            <a:prstDash/>
          </a:ln>
        </p:spPr>
        <p:txBody>
          <a:bodyPr vert="horz" wrap="square" lIns="89535" tIns="46355" rIns="89535" bIns="46355" anchor="t">
            <a:spAutoFit/>
          </a:bodyPr>
          <a:lstStyle/>
          <a:p>
            <a:pPr marL="0" indent="0" algn="l" hangingPunct="1"/>
            <a:r>
              <a:rPr sz="800">
                <a:latin typeface="Gowun Dodum" charset="0"/>
                <a:ea typeface="Gowun Dodum" charset="0"/>
              </a:rPr>
              <a:t>성준</a:t>
            </a:r>
            <a:endParaRPr lang="ko-KR" altLang="en-US" sz="800">
              <a:latin typeface="Gowun Dodum" charset="0"/>
              <a:ea typeface="Gowun Dodum" charset="0"/>
            </a:endParaRPr>
          </a:p>
        </p:txBody>
      </p:sp>
      <p:sp>
        <p:nvSpPr>
          <p:cNvPr id="510" name="텍스트 상자 253"/>
          <p:cNvSpPr txBox="1">
            <a:spLocks/>
          </p:cNvSpPr>
          <p:nvPr/>
        </p:nvSpPr>
        <p:spPr>
          <a:xfrm>
            <a:off x="6269990" y="4100195"/>
            <a:ext cx="39243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소원</a:t>
            </a:r>
            <a:endParaRPr lang="ko-KR" altLang="en-US" sz="800">
              <a:latin typeface="Gowun Dodum" charset="0"/>
              <a:ea typeface="Gowun Dodum" charset="0"/>
            </a:endParaRPr>
          </a:p>
        </p:txBody>
      </p:sp>
      <p:sp>
        <p:nvSpPr>
          <p:cNvPr id="511" name="텍스트 상자 254"/>
          <p:cNvSpPr txBox="1">
            <a:spLocks/>
          </p:cNvSpPr>
          <p:nvPr/>
        </p:nvSpPr>
        <p:spPr>
          <a:xfrm>
            <a:off x="2595245" y="4107180"/>
            <a:ext cx="39243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민호</a:t>
            </a:r>
            <a:endParaRPr lang="ko-KR" altLang="en-US" sz="800">
              <a:latin typeface="Gowun Dodum" charset="0"/>
              <a:ea typeface="Gowun Dodum" charset="0"/>
            </a:endParaRPr>
          </a:p>
        </p:txBody>
      </p:sp>
      <p:sp>
        <p:nvSpPr>
          <p:cNvPr id="512" name="텍스트 상자 255"/>
          <p:cNvSpPr txBox="1">
            <a:spLocks/>
          </p:cNvSpPr>
          <p:nvPr/>
        </p:nvSpPr>
        <p:spPr>
          <a:xfrm>
            <a:off x="1160145" y="2857500"/>
            <a:ext cx="39243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문승</a:t>
            </a:r>
            <a:endParaRPr lang="ko-KR" altLang="en-US" sz="800">
              <a:latin typeface="Gowun Dodum" charset="0"/>
              <a:ea typeface="Gowun Dodum" charset="0"/>
            </a:endParaRPr>
          </a:p>
        </p:txBody>
      </p:sp>
      <p:sp>
        <p:nvSpPr>
          <p:cNvPr id="513" name="텍스트 상자 256"/>
          <p:cNvSpPr txBox="1">
            <a:spLocks/>
          </p:cNvSpPr>
          <p:nvPr/>
        </p:nvSpPr>
        <p:spPr>
          <a:xfrm>
            <a:off x="3213735" y="1257300"/>
            <a:ext cx="39243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연서</a:t>
            </a:r>
            <a:endParaRPr lang="ko-KR" altLang="en-US" sz="800">
              <a:latin typeface="Gowun Dodum" charset="0"/>
              <a:ea typeface="Gowun Dodum" charset="0"/>
            </a:endParaRPr>
          </a:p>
        </p:txBody>
      </p:sp>
      <p:sp>
        <p:nvSpPr>
          <p:cNvPr id="514" name="텍스트 상자 257"/>
          <p:cNvSpPr txBox="1">
            <a:spLocks/>
          </p:cNvSpPr>
          <p:nvPr/>
        </p:nvSpPr>
        <p:spPr>
          <a:xfrm>
            <a:off x="7114540" y="2287270"/>
            <a:ext cx="39243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서현</a:t>
            </a:r>
            <a:endParaRPr lang="ko-KR" altLang="en-US" sz="800">
              <a:latin typeface="Gowun Dodum" charset="0"/>
              <a:ea typeface="Gowun Dodum" charset="0"/>
            </a:endParaRPr>
          </a:p>
        </p:txBody>
      </p:sp>
      <p:sp>
        <p:nvSpPr>
          <p:cNvPr id="515" name="텍스트 상자 258"/>
          <p:cNvSpPr txBox="1">
            <a:spLocks/>
          </p:cNvSpPr>
          <p:nvPr/>
        </p:nvSpPr>
        <p:spPr>
          <a:xfrm>
            <a:off x="2781300" y="2239010"/>
            <a:ext cx="667385" cy="216535"/>
          </a:xfrm>
          <a:prstGeom prst="rect">
            <a:avLst/>
          </a:prstGeom>
          <a:noFill/>
          <a:ln>
            <a:noFill/>
            <a:prstDash/>
          </a:ln>
        </p:spPr>
        <p:txBody>
          <a:bodyPr vert="horz" wrap="square" lIns="89535" tIns="46355" rIns="89535" bIns="46355" anchor="t">
            <a:spAutoFit/>
          </a:bodyPr>
          <a:lstStyle/>
          <a:p>
            <a:pPr marL="0" indent="0" algn="l" hangingPunct="1"/>
            <a:r>
              <a:rPr sz="800" b="0">
                <a:solidFill>
                  <a:srgbClr val="008080"/>
                </a:solidFill>
                <a:latin typeface="Gowun Dodum" charset="0"/>
                <a:ea typeface="Gowun Dodum" charset="0"/>
              </a:rPr>
              <a:t>좋은 친구</a:t>
            </a:r>
            <a:endParaRPr lang="ko-KR" altLang="en-US" sz="800" b="0">
              <a:solidFill>
                <a:srgbClr val="008080"/>
              </a:solidFill>
              <a:latin typeface="Gowun Dodum" charset="0"/>
              <a:ea typeface="Gowun Dodum" charset="0"/>
            </a:endParaRPr>
          </a:p>
        </p:txBody>
      </p:sp>
      <p:sp>
        <p:nvSpPr>
          <p:cNvPr id="516" name="텍스트 상자 259"/>
          <p:cNvSpPr txBox="1">
            <a:spLocks/>
          </p:cNvSpPr>
          <p:nvPr/>
        </p:nvSpPr>
        <p:spPr>
          <a:xfrm>
            <a:off x="4024630" y="1558925"/>
            <a:ext cx="268605" cy="216535"/>
          </a:xfrm>
          <a:prstGeom prst="rect">
            <a:avLst/>
          </a:prstGeom>
          <a:noFill/>
          <a:ln>
            <a:noFill/>
            <a:prstDash/>
          </a:ln>
        </p:spPr>
        <p:txBody>
          <a:bodyPr vert="horz" wrap="square" lIns="89535" tIns="46355" rIns="89535" bIns="46355" anchor="t">
            <a:spAutoFit/>
          </a:bodyPr>
          <a:lstStyle/>
          <a:p>
            <a:pPr marL="0" indent="0" algn="l" hangingPunct="1"/>
            <a:r>
              <a:rPr sz="800">
                <a:solidFill>
                  <a:srgbClr val="4D009A"/>
                </a:solidFill>
                <a:latin typeface="Gowun Dodum" charset="0"/>
                <a:ea typeface="Gowun Dodum" charset="0"/>
              </a:rPr>
              <a:t>♡</a:t>
            </a:r>
            <a:endParaRPr lang="ko-KR" altLang="en-US" sz="800">
              <a:solidFill>
                <a:srgbClr val="4D009A"/>
              </a:solidFill>
              <a:latin typeface="Gowun Dodum" charset="0"/>
              <a:ea typeface="Gowun Dodum" charset="0"/>
            </a:endParaRPr>
          </a:p>
        </p:txBody>
      </p:sp>
      <p:sp>
        <p:nvSpPr>
          <p:cNvPr id="518" name="텍스트 상자 261"/>
          <p:cNvSpPr txBox="1">
            <a:spLocks/>
          </p:cNvSpPr>
          <p:nvPr/>
        </p:nvSpPr>
        <p:spPr>
          <a:xfrm rot="2700000">
            <a:off x="3606800" y="1717040"/>
            <a:ext cx="78994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solidFill>
                  <a:srgbClr val="4D009A"/>
                </a:solidFill>
                <a:latin typeface="Gowun Dodum" charset="0"/>
                <a:ea typeface="Gowun Dodum" charset="0"/>
              </a:rPr>
              <a:t>유용한 조력자</a:t>
            </a:r>
            <a:endParaRPr lang="ko-KR" altLang="en-US" sz="800">
              <a:solidFill>
                <a:srgbClr val="4D009A"/>
              </a:solidFill>
              <a:latin typeface="Gowun Dodum" charset="0"/>
              <a:ea typeface="Gowun Dodum" charset="0"/>
            </a:endParaRPr>
          </a:p>
        </p:txBody>
      </p:sp>
      <p:sp>
        <p:nvSpPr>
          <p:cNvPr id="519" name="텍스트 상자 262"/>
          <p:cNvSpPr txBox="1">
            <a:spLocks/>
          </p:cNvSpPr>
          <p:nvPr/>
        </p:nvSpPr>
        <p:spPr>
          <a:xfrm rot="1020000">
            <a:off x="4937125" y="1176655"/>
            <a:ext cx="676910" cy="216535"/>
          </a:xfrm>
          <a:prstGeom prst="rect">
            <a:avLst/>
          </a:prstGeom>
          <a:noFill/>
          <a:ln>
            <a:noFill/>
            <a:prstDash/>
          </a:ln>
        </p:spPr>
        <p:txBody>
          <a:bodyPr vert="horz" wrap="square" lIns="89535" tIns="46355" rIns="89535" bIns="46355" anchor="t">
            <a:spAutoFit/>
          </a:bodyPr>
          <a:lstStyle/>
          <a:p>
            <a:pPr marL="0" indent="0" algn="l" hangingPunct="1"/>
            <a:r>
              <a:rPr sz="800">
                <a:solidFill>
                  <a:srgbClr val="008080"/>
                </a:solidFill>
                <a:latin typeface="Gowun Dodum" charset="0"/>
                <a:ea typeface="Gowun Dodum" charset="0"/>
              </a:rPr>
              <a:t>나쁘지 않아</a:t>
            </a:r>
            <a:endParaRPr lang="ko-KR" altLang="en-US" sz="800">
              <a:solidFill>
                <a:srgbClr val="008080"/>
              </a:solidFill>
              <a:latin typeface="Gowun Dodum" charset="0"/>
              <a:ea typeface="Gowun Dodum" charset="0"/>
            </a:endParaRPr>
          </a:p>
        </p:txBody>
      </p:sp>
      <p:sp>
        <p:nvSpPr>
          <p:cNvPr id="520" name="텍스트 상자 263"/>
          <p:cNvSpPr txBox="1">
            <a:spLocks/>
          </p:cNvSpPr>
          <p:nvPr/>
        </p:nvSpPr>
        <p:spPr>
          <a:xfrm>
            <a:off x="3660775" y="3866515"/>
            <a:ext cx="831215" cy="216535"/>
          </a:xfrm>
          <a:prstGeom prst="rect">
            <a:avLst/>
          </a:prstGeom>
          <a:noFill/>
          <a:ln>
            <a:noFill/>
            <a:prstDash/>
          </a:ln>
        </p:spPr>
        <p:txBody>
          <a:bodyPr vert="horz" wrap="square" lIns="89535" tIns="46355" rIns="89535" bIns="46355" anchor="t">
            <a:spAutoFit/>
          </a:bodyPr>
          <a:lstStyle/>
          <a:p>
            <a:pPr marL="0" indent="0" algn="l" hangingPunct="1"/>
            <a:r>
              <a:rPr sz="800">
                <a:solidFill>
                  <a:srgbClr val="FF0000"/>
                </a:solidFill>
                <a:latin typeface="Gowun Dodum" charset="0"/>
                <a:ea typeface="Gowun Dodum" charset="0"/>
              </a:rPr>
              <a:t>잘난 척 </a:t>
            </a:r>
            <a:r>
              <a:rPr lang="ko-KR" sz="800">
                <a:solidFill>
                  <a:srgbClr val="FF0000"/>
                </a:solidFill>
                <a:latin typeface="Gowun Dodum" charset="0"/>
                <a:ea typeface="Gowun Dodum" charset="0"/>
              </a:rPr>
              <a:t>쩌는 애</a:t>
            </a:r>
            <a:endParaRPr lang="ko-KR" altLang="en-US" sz="800">
              <a:solidFill>
                <a:srgbClr val="FF0000"/>
              </a:solidFill>
              <a:latin typeface="Gowun Dodum" charset="0"/>
              <a:ea typeface="Gowun Dodum" charset="0"/>
            </a:endParaRPr>
          </a:p>
        </p:txBody>
      </p:sp>
      <p:sp>
        <p:nvSpPr>
          <p:cNvPr id="521" name="텍스트 상자 264"/>
          <p:cNvSpPr txBox="1">
            <a:spLocks/>
          </p:cNvSpPr>
          <p:nvPr/>
        </p:nvSpPr>
        <p:spPr>
          <a:xfrm>
            <a:off x="5095875" y="3646805"/>
            <a:ext cx="53594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solidFill>
                  <a:srgbClr val="4D009A"/>
                </a:solidFill>
                <a:latin typeface="Gowun Dodum" charset="0"/>
                <a:ea typeface="Gowun Dodum" charset="0"/>
              </a:rPr>
              <a:t>예쁘다...</a:t>
            </a:r>
            <a:endParaRPr lang="ko-KR" altLang="en-US" sz="800">
              <a:solidFill>
                <a:srgbClr val="4D009A"/>
              </a:solidFill>
              <a:latin typeface="Gowun Dodum" charset="0"/>
              <a:ea typeface="Gowun Dodum" charset="0"/>
            </a:endParaRPr>
          </a:p>
        </p:txBody>
      </p:sp>
      <p:sp>
        <p:nvSpPr>
          <p:cNvPr id="522" name="텍스트 상자 266"/>
          <p:cNvSpPr txBox="1">
            <a:spLocks/>
          </p:cNvSpPr>
          <p:nvPr/>
        </p:nvSpPr>
        <p:spPr>
          <a:xfrm rot="2700000">
            <a:off x="1442720" y="3173095"/>
            <a:ext cx="109220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solidFill>
                  <a:srgbClr val="CCFF66"/>
                </a:solidFill>
                <a:latin typeface="Gowun Dodum" charset="0"/>
                <a:ea typeface="Gowun Dodum" charset="0"/>
              </a:rPr>
              <a:t>흠... 너무 부담스러워</a:t>
            </a:r>
            <a:endParaRPr lang="ko-KR" altLang="en-US" sz="800">
              <a:solidFill>
                <a:srgbClr val="CCFF66"/>
              </a:solidFill>
              <a:latin typeface="Gowun Dodum" charset="0"/>
              <a:ea typeface="Gowun Dodum"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
        <p:cNvGrpSpPr/>
        <p:nvPr/>
      </p:nvGrpSpPr>
      <p:grpSpPr>
        <a:xfrm>
          <a:off x="0" y="0"/>
          <a:ext cx="0" cy="0"/>
          <a:chOff x="0" y="0"/>
          <a:chExt cx="0" cy="0"/>
        </a:xfrm>
      </p:grpSpPr>
      <p:sp>
        <p:nvSpPr>
          <p:cNvPr id="462" name="Rect 0"/>
          <p:cNvSpPr>
            <a:spLocks/>
          </p:cNvSpPr>
          <p:nvPr/>
        </p:nvSpPr>
        <p:spPr>
          <a:xfrm>
            <a:off x="2593975" y="352679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3" name="Rect 0"/>
          <p:cNvSpPr>
            <a:spLocks/>
          </p:cNvSpPr>
          <p:nvPr/>
        </p:nvSpPr>
        <p:spPr>
          <a:xfrm>
            <a:off x="1984375" y="2381885"/>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4" name="Rect 0"/>
          <p:cNvSpPr>
            <a:spLocks/>
          </p:cNvSpPr>
          <p:nvPr/>
        </p:nvSpPr>
        <p:spPr>
          <a:xfrm>
            <a:off x="1374775" y="120904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5" name="Google Shape;465;p45"/>
          <p:cNvSpPr txBox="1">
            <a:spLocks noGrp="1"/>
          </p:cNvSpPr>
          <p:nvPr>
            <p:ph type="title"/>
          </p:nvPr>
        </p:nvSpPr>
        <p:spPr>
          <a:xfrm>
            <a:off x="720090" y="445135"/>
            <a:ext cx="7705725" cy="57467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lang="ko-KR" altLang="en-US" sz="2800" b="0" i="0" strike="noStrike" cap="none">
                <a:latin typeface="SB 어그로 Bold" charset="0"/>
                <a:ea typeface="SB 어그로 Bold" charset="0"/>
                <a:cs typeface="Figtree Black" charset="0"/>
              </a:rPr>
              <a:t>캐릭터 소개</a:t>
            </a:r>
          </a:p>
        </p:txBody>
      </p:sp>
      <p:graphicFrame>
        <p:nvGraphicFramePr>
          <p:cNvPr id="466" name="표 43"/>
          <p:cNvGraphicFramePr>
            <a:graphicFrameLocks noGrp="1"/>
          </p:cNvGraphicFramePr>
          <p:nvPr/>
        </p:nvGraphicFramePr>
        <p:xfrm>
          <a:off x="3366135" y="1138555"/>
          <a:ext cx="4377690" cy="3522980"/>
        </p:xfrm>
        <a:graphic>
          <a:graphicData uri="http://schemas.openxmlformats.org/drawingml/2006/table">
            <a:tbl>
              <a:tblPr firstRow="1" bandRow="1">
                <a:tableStyleId>{5940675A-B579-460E-94D1-54222C63F5DA}</a:tableStyleId>
              </a:tblPr>
              <a:tblGrid>
                <a:gridCol w="1104900">
                  <a:extLst>
                    <a:ext uri="{9D8B030D-6E8A-4147-A177-3AD203B41FA5}">
                      <a16:colId xmlns:a16="http://schemas.microsoft.com/office/drawing/2014/main" val="20000"/>
                    </a:ext>
                  </a:extLst>
                </a:gridCol>
                <a:gridCol w="3272790">
                  <a:extLst>
                    <a:ext uri="{9D8B030D-6E8A-4147-A177-3AD203B41FA5}">
                      <a16:colId xmlns:a16="http://schemas.microsoft.com/office/drawing/2014/main" val="20001"/>
                    </a:ext>
                  </a:extLst>
                </a:gridCol>
              </a:tblGrid>
              <a:tr h="32702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이름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성준</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0"/>
                  </a:ext>
                </a:extLst>
              </a:tr>
              <a:tr h="32194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나이</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19</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1"/>
                  </a:ext>
                </a:extLst>
              </a:tr>
              <a:tr h="32194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성별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남자</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2"/>
                  </a:ext>
                </a:extLst>
              </a:tr>
              <a:tr h="32448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능력</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빠르게 걷기</a:t>
                      </a:r>
                      <a:r>
                        <a:rPr lang="ko-KR" sz="1400" b="0" i="0" strike="noStrike" kern="1200" cap="none">
                          <a:solidFill>
                            <a:schemeClr val="tx1"/>
                          </a:solidFill>
                          <a:latin typeface="Gowun Dodum" charset="0"/>
                          <a:ea typeface="Gowun Dodum" charset="0"/>
                          <a:cs typeface="Arial" charset="0"/>
                        </a:rPr>
                        <a:t> (지속시간 5초, 쿨타임 3초)</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3"/>
                  </a:ext>
                </a:extLst>
              </a:tr>
              <a:tr h="2097405">
                <a:tc>
                  <a:txBody>
                    <a:bodyPr/>
                    <a:lstStyle/>
                    <a:p>
                      <a:pPr marL="0" indent="0" algn="ctr" hangingPunct="1"/>
                      <a:r>
                        <a:rPr lang="ko-KR" sz="1400" b="0" i="0" strike="noStrike" kern="1200" cap="none">
                          <a:solidFill>
                            <a:schemeClr val="tx1"/>
                          </a:solidFill>
                          <a:latin typeface="SB 어그로 Bold" charset="0"/>
                          <a:ea typeface="SB 어그로 Bold" charset="0"/>
                          <a:cs typeface="Arial" charset="0"/>
                        </a:rPr>
                        <a:t>특징</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400" b="0" i="0" strike="noStrike" kern="1200" cap="none">
                          <a:solidFill>
                            <a:schemeClr val="tx1"/>
                          </a:solidFill>
                          <a:latin typeface="Gowun Dodum" charset="0"/>
                          <a:ea typeface="Gowun Dodum" charset="0"/>
                          <a:cs typeface="Arial" charset="0"/>
                        </a:rPr>
                        <a:t>이미 세계 멸망까지 경험하고 돌아온 이 스토리의 주인공. 성준의 시스템 창이 제공해주는 동반 회귀 능력 덕분에 부원들 모두 리트라이를 두려워하지는 않지만, 그래서인지 성준의 능력은 유용하다면 유용하고 쓸모없다면 쓸모없는 빠르게 걷기 뿐이다. 그에게만 보이는 게임 시스템 창이 있으며, 이를 통해 각종 맵들에서 얻은 아이템들을 팔고 필요한 것들을 구매한다.</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4"/>
                  </a:ext>
                </a:extLst>
              </a:tr>
            </a:tbl>
          </a:graphicData>
        </a:graphic>
      </p:graphicFrame>
      <p:pic>
        <p:nvPicPr>
          <p:cNvPr id="467" name="그림 41" descr="C:/Users/rtysu/AppData/Roaming/PolarisOffice/ETemp/24860_21213536/fImage738869235436.jpeg"/>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a:off x="617855" y="1139825"/>
            <a:ext cx="2562860" cy="3413760"/>
          </a:xfrm>
          <a:prstGeom prst="rect">
            <a:avLst/>
          </a:prstGeom>
          <a:noFill/>
        </p:spPr>
      </p:pic>
      <p:sp>
        <p:nvSpPr>
          <p:cNvPr id="468" name="텍스트 상자 211"/>
          <p:cNvSpPr txBox="1">
            <a:spLocks/>
          </p:cNvSpPr>
          <p:nvPr/>
        </p:nvSpPr>
        <p:spPr>
          <a:xfrm>
            <a:off x="7658100" y="4930775"/>
            <a:ext cx="125730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a:t>
            </a:r>
            <a:endParaRPr lang="ko-KR" altLang="en-US" sz="800">
              <a:latin typeface="Gowun Dodum" charset="0"/>
              <a:ea typeface="Gowun Dodum"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
        <p:cNvGrpSpPr/>
        <p:nvPr/>
      </p:nvGrpSpPr>
      <p:grpSpPr>
        <a:xfrm>
          <a:off x="0" y="0"/>
          <a:ext cx="0" cy="0"/>
          <a:chOff x="0" y="0"/>
          <a:chExt cx="0" cy="0"/>
        </a:xfrm>
      </p:grpSpPr>
      <p:sp>
        <p:nvSpPr>
          <p:cNvPr id="462" name="Rect 0"/>
          <p:cNvSpPr>
            <a:spLocks/>
          </p:cNvSpPr>
          <p:nvPr/>
        </p:nvSpPr>
        <p:spPr>
          <a:xfrm>
            <a:off x="2593975" y="352679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3" name="Rect 0"/>
          <p:cNvSpPr>
            <a:spLocks/>
          </p:cNvSpPr>
          <p:nvPr/>
        </p:nvSpPr>
        <p:spPr>
          <a:xfrm>
            <a:off x="1984375" y="2381885"/>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4" name="Rect 0"/>
          <p:cNvSpPr>
            <a:spLocks/>
          </p:cNvSpPr>
          <p:nvPr/>
        </p:nvSpPr>
        <p:spPr>
          <a:xfrm>
            <a:off x="1374775" y="120904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5" name="Google Shape;465;p45"/>
          <p:cNvSpPr txBox="1">
            <a:spLocks noGrp="1"/>
          </p:cNvSpPr>
          <p:nvPr>
            <p:ph type="title"/>
          </p:nvPr>
        </p:nvSpPr>
        <p:spPr>
          <a:xfrm>
            <a:off x="720090" y="445135"/>
            <a:ext cx="7705725" cy="57467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lang="ko-KR" altLang="en-US" sz="2800" b="0" i="0" strike="noStrike" cap="none">
                <a:latin typeface="SB 어그로 Bold" charset="0"/>
                <a:ea typeface="SB 어그로 Bold" charset="0"/>
                <a:cs typeface="Figtree Black" charset="0"/>
              </a:rPr>
              <a:t>캐릭터 소개</a:t>
            </a:r>
          </a:p>
        </p:txBody>
      </p:sp>
      <p:graphicFrame>
        <p:nvGraphicFramePr>
          <p:cNvPr id="466" name="Table 3"/>
          <p:cNvGraphicFramePr>
            <a:graphicFrameLocks noGrp="1"/>
          </p:cNvGraphicFramePr>
          <p:nvPr/>
        </p:nvGraphicFramePr>
        <p:xfrm>
          <a:off x="3366135" y="1138555"/>
          <a:ext cx="4377690" cy="3392805"/>
        </p:xfrm>
        <a:graphic>
          <a:graphicData uri="http://schemas.openxmlformats.org/drawingml/2006/table">
            <a:tbl>
              <a:tblPr firstRow="1" bandRow="1">
                <a:tableStyleId>{5940675A-B579-460E-94D1-54222C63F5DA}</a:tableStyleId>
              </a:tblPr>
              <a:tblGrid>
                <a:gridCol w="1104900">
                  <a:extLst>
                    <a:ext uri="{9D8B030D-6E8A-4147-A177-3AD203B41FA5}">
                      <a16:colId xmlns:a16="http://schemas.microsoft.com/office/drawing/2014/main" val="20000"/>
                    </a:ext>
                  </a:extLst>
                </a:gridCol>
                <a:gridCol w="3272790">
                  <a:extLst>
                    <a:ext uri="{9D8B030D-6E8A-4147-A177-3AD203B41FA5}">
                      <a16:colId xmlns:a16="http://schemas.microsoft.com/office/drawing/2014/main" val="20001"/>
                    </a:ext>
                  </a:extLst>
                </a:gridCol>
              </a:tblGrid>
              <a:tr h="32702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이름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400" b="0" i="0" strike="noStrike" kern="1200" cap="none">
                          <a:solidFill>
                            <a:schemeClr val="tx1"/>
                          </a:solidFill>
                          <a:latin typeface="Gowun Dodum" charset="0"/>
                          <a:ea typeface="Gowun Dodum" charset="0"/>
                          <a:cs typeface="Arial" charset="0"/>
                        </a:rPr>
                        <a:t>연서</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0"/>
                  </a:ext>
                </a:extLst>
              </a:tr>
              <a:tr h="32194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나이</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19</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1"/>
                  </a:ext>
                </a:extLst>
              </a:tr>
              <a:tr h="32194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성별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여자</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2"/>
                  </a:ext>
                </a:extLst>
              </a:tr>
              <a:tr h="32448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능력</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다른 부원들보다 </a:t>
                      </a:r>
                      <a:r>
                        <a:rPr lang="ko-KR" sz="1400" b="0" i="0" strike="noStrike" kern="1200" cap="none">
                          <a:solidFill>
                            <a:schemeClr val="tx1"/>
                          </a:solidFill>
                          <a:latin typeface="Gowun Dodum" charset="0"/>
                          <a:ea typeface="Gowun Dodum" charset="0"/>
                          <a:cs typeface="Arial" charset="0"/>
                        </a:rPr>
                        <a:t>아이템 1개 더 수집 가능</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3"/>
                  </a:ext>
                </a:extLst>
              </a:tr>
              <a:tr h="2097405">
                <a:tc>
                  <a:txBody>
                    <a:bodyPr/>
                    <a:lstStyle/>
                    <a:p>
                      <a:pPr marL="0" indent="0" algn="ctr" hangingPunct="1"/>
                      <a:r>
                        <a:rPr lang="ko-KR" sz="1400" b="0" i="0" strike="noStrike" kern="1200" cap="none">
                          <a:solidFill>
                            <a:schemeClr val="tx1"/>
                          </a:solidFill>
                          <a:latin typeface="SB 어그로 Bold" charset="0"/>
                          <a:ea typeface="SB 어그로 Bold" charset="0"/>
                          <a:cs typeface="Arial" charset="0"/>
                        </a:rPr>
                        <a:t>특징</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400" b="0" i="0" strike="noStrike" kern="1200" cap="none">
                          <a:solidFill>
                            <a:schemeClr val="tx1"/>
                          </a:solidFill>
                          <a:latin typeface="Gowun Dodum" charset="0"/>
                          <a:ea typeface="Gowun Dodum" charset="0"/>
                          <a:cs typeface="Arial" charset="0"/>
                        </a:rPr>
                        <a:t>처음 성준이 하는 괴담이니, 시스템 창이니 하는 말들을 모두 믿지는 않았었다. 하지만 성준과 함께 지내면서 마주친 여러 괴담들과 비현실적인 요소들을 겪으며 누구보다 유용한 조력자가 되어주고 있다. 누구보다 냉철해보이는 그녀지만 성준은 유일하게 마음을 열고 좋아하고 있다. 또한, 동아리 부원 중 가장 먼저 바깥을 보게 되는 사람이다.</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4"/>
                  </a:ext>
                </a:extLst>
              </a:tr>
            </a:tbl>
          </a:graphicData>
        </a:graphic>
      </p:graphicFrame>
      <p:pic>
        <p:nvPicPr>
          <p:cNvPr id="467" name="그림 45" descr="C:/Users/rtysu/AppData/Roaming/PolarisOffice/ETemp/24860_21213536/fImage864559472391.jpeg"/>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a:off x="631825" y="1139825"/>
            <a:ext cx="2548255" cy="3407410"/>
          </a:xfrm>
          <a:prstGeom prst="rect">
            <a:avLst/>
          </a:prstGeom>
          <a:noFill/>
        </p:spPr>
      </p:pic>
      <p:sp>
        <p:nvSpPr>
          <p:cNvPr id="468" name="텍스트 상자 210"/>
          <p:cNvSpPr txBox="1">
            <a:spLocks/>
          </p:cNvSpPr>
          <p:nvPr/>
        </p:nvSpPr>
        <p:spPr>
          <a:xfrm>
            <a:off x="7658100" y="4930775"/>
            <a:ext cx="125730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a:t>
            </a:r>
            <a:endParaRPr lang="ko-KR" altLang="en-US" sz="800">
              <a:latin typeface="Gowun Dodum" charset="0"/>
              <a:ea typeface="Gowun Dodum"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Grayscale">
      <a:dk1>
        <a:srgbClr val="000000"/>
      </a:dk1>
      <a:lt1>
        <a:srgbClr val="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934</Words>
  <Application>Microsoft Office PowerPoint</Application>
  <PresentationFormat>화면 슬라이드 쇼(16:9)</PresentationFormat>
  <Paragraphs>165</Paragraphs>
  <Slides>16</Slides>
  <Notes>16</Notes>
  <HiddenSlides>0</HiddenSlides>
  <MMClips>0</MMClips>
  <ScaleCrop>false</ScaleCrop>
  <HeadingPairs>
    <vt:vector size="6" baseType="variant">
      <vt:variant>
        <vt:lpstr>사용한 글꼴</vt:lpstr>
      </vt:variant>
      <vt:variant>
        <vt:i4>10</vt:i4>
      </vt:variant>
      <vt:variant>
        <vt:lpstr>테마</vt:lpstr>
      </vt:variant>
      <vt:variant>
        <vt:i4>2</vt:i4>
      </vt:variant>
      <vt:variant>
        <vt:lpstr>슬라이드 제목</vt:lpstr>
      </vt:variant>
      <vt:variant>
        <vt:i4>16</vt:i4>
      </vt:variant>
    </vt:vector>
  </HeadingPairs>
  <TitlesOfParts>
    <vt:vector size="28" baseType="lpstr">
      <vt:lpstr>Impact</vt:lpstr>
      <vt:lpstr>맑은 고딕</vt:lpstr>
      <vt:lpstr>Gowun Dodum</vt:lpstr>
      <vt:lpstr>Proxima Nova</vt:lpstr>
      <vt:lpstr>SB 어그로 Bold</vt:lpstr>
      <vt:lpstr>Hanken Grotesk</vt:lpstr>
      <vt:lpstr>Lato</vt:lpstr>
      <vt:lpstr>SB 어그로 Light</vt:lpstr>
      <vt:lpstr>Figtree Black</vt:lpstr>
      <vt:lpstr>Arial</vt:lpstr>
      <vt:lpstr>Slidesgo Final Pages</vt:lpstr>
      <vt:lpstr/>
      <vt:lpstr>SOS (Sanctum of Six)</vt:lpstr>
      <vt:lpstr>게임 개요</vt:lpstr>
      <vt:lpstr>시나리오 </vt:lpstr>
      <vt:lpstr>05</vt:lpstr>
      <vt:lpstr>세계관 : 공간적 배경</vt:lpstr>
      <vt:lpstr>세계관 : 시간적 배경</vt:lpstr>
      <vt:lpstr>인물 관계도</vt:lpstr>
      <vt:lpstr>캐릭터 소개</vt:lpstr>
      <vt:lpstr>캐릭터 소개</vt:lpstr>
      <vt:lpstr>캐릭터 소개</vt:lpstr>
      <vt:lpstr>캐릭터 소개</vt:lpstr>
      <vt:lpstr>캐릭터 소개</vt:lpstr>
      <vt:lpstr>캐릭터 소개</vt:lpstr>
      <vt:lpstr>핵심 귀신들</vt:lpstr>
      <vt:lpstr>주요 맵</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SOS (Sanctum of Six)</dc:title>
  <dc:creator>admin</dc:creator>
  <cp:lastModifiedBy>admin</cp:lastModifiedBy>
  <cp:revision>6</cp:revision>
  <dcterms:modified xsi:type="dcterms:W3CDTF">2025-06-17T04:30:17Z</dcterms:modified>
</cp:coreProperties>
</file>